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88"/>
  </p:notesMasterIdLst>
  <p:sldIdLst>
    <p:sldId id="256" r:id="rId2"/>
    <p:sldId id="260" r:id="rId3"/>
    <p:sldId id="448" r:id="rId4"/>
    <p:sldId id="261" r:id="rId5"/>
    <p:sldId id="350" r:id="rId6"/>
    <p:sldId id="351" r:id="rId7"/>
    <p:sldId id="352" r:id="rId8"/>
    <p:sldId id="353" r:id="rId9"/>
    <p:sldId id="356" r:id="rId10"/>
    <p:sldId id="357" r:id="rId11"/>
    <p:sldId id="355" r:id="rId12"/>
    <p:sldId id="358" r:id="rId13"/>
    <p:sldId id="359" r:id="rId14"/>
    <p:sldId id="360" r:id="rId15"/>
    <p:sldId id="386" r:id="rId16"/>
    <p:sldId id="363" r:id="rId17"/>
    <p:sldId id="387" r:id="rId18"/>
    <p:sldId id="366" r:id="rId19"/>
    <p:sldId id="367" r:id="rId20"/>
    <p:sldId id="368" r:id="rId21"/>
    <p:sldId id="369" r:id="rId22"/>
    <p:sldId id="370" r:id="rId23"/>
    <p:sldId id="372" r:id="rId24"/>
    <p:sldId id="373" r:id="rId25"/>
    <p:sldId id="388" r:id="rId26"/>
    <p:sldId id="439" r:id="rId27"/>
    <p:sldId id="440" r:id="rId28"/>
    <p:sldId id="441" r:id="rId29"/>
    <p:sldId id="442" r:id="rId30"/>
    <p:sldId id="444" r:id="rId31"/>
    <p:sldId id="445" r:id="rId32"/>
    <p:sldId id="446" r:id="rId33"/>
    <p:sldId id="449" r:id="rId34"/>
    <p:sldId id="306" r:id="rId35"/>
    <p:sldId id="307" r:id="rId36"/>
    <p:sldId id="267" r:id="rId37"/>
    <p:sldId id="269" r:id="rId38"/>
    <p:sldId id="309" r:id="rId39"/>
    <p:sldId id="310" r:id="rId40"/>
    <p:sldId id="312" r:id="rId41"/>
    <p:sldId id="308" r:id="rId42"/>
    <p:sldId id="313" r:id="rId43"/>
    <p:sldId id="318" r:id="rId44"/>
    <p:sldId id="319" r:id="rId45"/>
    <p:sldId id="320" r:id="rId46"/>
    <p:sldId id="322" r:id="rId47"/>
    <p:sldId id="323" r:id="rId48"/>
    <p:sldId id="324" r:id="rId49"/>
    <p:sldId id="325" r:id="rId50"/>
    <p:sldId id="321" r:id="rId51"/>
    <p:sldId id="315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16" r:id="rId60"/>
    <p:sldId id="334" r:id="rId61"/>
    <p:sldId id="336" r:id="rId62"/>
    <p:sldId id="337" r:id="rId63"/>
    <p:sldId id="338" r:id="rId64"/>
    <p:sldId id="317" r:id="rId65"/>
    <p:sldId id="339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450" r:id="rId76"/>
    <p:sldId id="451" r:id="rId77"/>
    <p:sldId id="452" r:id="rId78"/>
    <p:sldId id="453" r:id="rId79"/>
    <p:sldId id="461" r:id="rId80"/>
    <p:sldId id="457" r:id="rId81"/>
    <p:sldId id="456" r:id="rId82"/>
    <p:sldId id="454" r:id="rId83"/>
    <p:sldId id="458" r:id="rId84"/>
    <p:sldId id="459" r:id="rId85"/>
    <p:sldId id="460" r:id="rId86"/>
    <p:sldId id="462" r:id="rId87"/>
  </p:sldIdLst>
  <p:sldSz cx="9144000" cy="6858000" type="screen4x3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1088"/>
  </p:normalViewPr>
  <p:slideViewPr>
    <p:cSldViewPr>
      <p:cViewPr varScale="1">
        <p:scale>
          <a:sx n="112" d="100"/>
          <a:sy n="112" d="100"/>
        </p:scale>
        <p:origin x="5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CE901B-D018-4DFB-8F5E-C15E9EBB147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B94B7C0-1C99-4361-A13E-0B53F3084A58}">
      <dgm:prSet/>
      <dgm:spPr/>
      <dgm:t>
        <a:bodyPr/>
        <a:lstStyle/>
        <a:p>
          <a:r>
            <a:rPr lang="es-ES"/>
            <a:t>La búsqueda secuencial en un arreglo  es un </a:t>
          </a:r>
          <a:r>
            <a:rPr lang="es-ES" b="1"/>
            <a:t>O(n).</a:t>
          </a:r>
          <a:endParaRPr lang="en-US"/>
        </a:p>
      </dgm:t>
    </dgm:pt>
    <dgm:pt modelId="{FEE2C6CB-16A3-4749-B918-EA9365A0AF26}" type="parTrans" cxnId="{110D1092-23C7-41F0-AA05-E78A8BB411FF}">
      <dgm:prSet/>
      <dgm:spPr/>
      <dgm:t>
        <a:bodyPr/>
        <a:lstStyle/>
        <a:p>
          <a:endParaRPr lang="en-US"/>
        </a:p>
      </dgm:t>
    </dgm:pt>
    <dgm:pt modelId="{CA77EECC-AED8-491D-AA12-8A6C90DCAB10}" type="sibTrans" cxnId="{110D1092-23C7-41F0-AA05-E78A8BB411FF}">
      <dgm:prSet/>
      <dgm:spPr/>
      <dgm:t>
        <a:bodyPr/>
        <a:lstStyle/>
        <a:p>
          <a:endParaRPr lang="en-US"/>
        </a:p>
      </dgm:t>
    </dgm:pt>
    <dgm:pt modelId="{51B18CA6-9D21-490F-BBED-AF36F96EE673}">
      <dgm:prSet/>
      <dgm:spPr/>
      <dgm:t>
        <a:bodyPr/>
        <a:lstStyle/>
        <a:p>
          <a:r>
            <a:rPr lang="es-ES"/>
            <a:t>La búsqueda binaria en  un arreglo  es un </a:t>
          </a:r>
          <a:r>
            <a:rPr lang="es-ES" b="1"/>
            <a:t>O(log n).</a:t>
          </a:r>
          <a:endParaRPr lang="en-US"/>
        </a:p>
      </dgm:t>
    </dgm:pt>
    <dgm:pt modelId="{66517B4C-B078-40F9-9A9B-12A896E8DAF8}" type="parTrans" cxnId="{18E8EAEA-540C-434B-BB46-675D03714101}">
      <dgm:prSet/>
      <dgm:spPr/>
      <dgm:t>
        <a:bodyPr/>
        <a:lstStyle/>
        <a:p>
          <a:endParaRPr lang="en-US"/>
        </a:p>
      </dgm:t>
    </dgm:pt>
    <dgm:pt modelId="{B40B5FA9-A3DF-4903-9D9C-097A69EE8C10}" type="sibTrans" cxnId="{18E8EAEA-540C-434B-BB46-675D03714101}">
      <dgm:prSet/>
      <dgm:spPr/>
      <dgm:t>
        <a:bodyPr/>
        <a:lstStyle/>
        <a:p>
          <a:endParaRPr lang="en-US"/>
        </a:p>
      </dgm:t>
    </dgm:pt>
    <dgm:pt modelId="{0FCDD2CF-CCC1-4CBA-823D-D4D3E189D75B}">
      <dgm:prSet/>
      <dgm:spPr/>
      <dgm:t>
        <a:bodyPr/>
        <a:lstStyle/>
        <a:p>
          <a:r>
            <a:rPr lang="es-ES"/>
            <a:t>Las operaciones de inserción y eliminación siguen siendo un </a:t>
          </a:r>
          <a:r>
            <a:rPr lang="es-ES" b="1"/>
            <a:t>O(n).</a:t>
          </a:r>
          <a:endParaRPr lang="en-US"/>
        </a:p>
      </dgm:t>
    </dgm:pt>
    <dgm:pt modelId="{08AC3F69-A790-4C3F-A1E0-95C3EC0C6C5A}" type="parTrans" cxnId="{4E57E250-3C2B-49A9-9EAA-1253EA726D23}">
      <dgm:prSet/>
      <dgm:spPr/>
      <dgm:t>
        <a:bodyPr/>
        <a:lstStyle/>
        <a:p>
          <a:endParaRPr lang="en-US"/>
        </a:p>
      </dgm:t>
    </dgm:pt>
    <dgm:pt modelId="{150C7F58-D227-4FF1-AAC4-9686D5DC2716}" type="sibTrans" cxnId="{4E57E250-3C2B-49A9-9EAA-1253EA726D23}">
      <dgm:prSet/>
      <dgm:spPr/>
      <dgm:t>
        <a:bodyPr/>
        <a:lstStyle/>
        <a:p>
          <a:endParaRPr lang="en-US"/>
        </a:p>
      </dgm:t>
    </dgm:pt>
    <dgm:pt modelId="{8F6B9363-DC28-004B-BC31-2CF071A4769C}" type="pres">
      <dgm:prSet presAssocID="{0DCE901B-D018-4DFB-8F5E-C15E9EBB1472}" presName="linear" presStyleCnt="0">
        <dgm:presLayoutVars>
          <dgm:animLvl val="lvl"/>
          <dgm:resizeHandles val="exact"/>
        </dgm:presLayoutVars>
      </dgm:prSet>
      <dgm:spPr/>
    </dgm:pt>
    <dgm:pt modelId="{88DBF067-588E-124C-BDF3-71944F34EEF2}" type="pres">
      <dgm:prSet presAssocID="{EB94B7C0-1C99-4361-A13E-0B53F3084A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6DB756-5726-E940-952D-7B85E252AA03}" type="pres">
      <dgm:prSet presAssocID="{CA77EECC-AED8-491D-AA12-8A6C90DCAB10}" presName="spacer" presStyleCnt="0"/>
      <dgm:spPr/>
    </dgm:pt>
    <dgm:pt modelId="{A2DBE201-5706-784C-A54D-275B1D86DF82}" type="pres">
      <dgm:prSet presAssocID="{51B18CA6-9D21-490F-BBED-AF36F96EE67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48D0625-17AE-2D4D-A60F-B12091DD4A77}" type="pres">
      <dgm:prSet presAssocID="{B40B5FA9-A3DF-4903-9D9C-097A69EE8C10}" presName="spacer" presStyleCnt="0"/>
      <dgm:spPr/>
    </dgm:pt>
    <dgm:pt modelId="{327CCAFB-CA2B-3349-8815-E94013E11C15}" type="pres">
      <dgm:prSet presAssocID="{0FCDD2CF-CCC1-4CBA-823D-D4D3E189D7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DDBD39-0C69-5A4E-8121-BF15A7A554C2}" type="presOf" srcId="{EB94B7C0-1C99-4361-A13E-0B53F3084A58}" destId="{88DBF067-588E-124C-BDF3-71944F34EEF2}" srcOrd="0" destOrd="0" presId="urn:microsoft.com/office/officeart/2005/8/layout/vList2"/>
    <dgm:cxn modelId="{4E57E250-3C2B-49A9-9EAA-1253EA726D23}" srcId="{0DCE901B-D018-4DFB-8F5E-C15E9EBB1472}" destId="{0FCDD2CF-CCC1-4CBA-823D-D4D3E189D75B}" srcOrd="2" destOrd="0" parTransId="{08AC3F69-A790-4C3F-A1E0-95C3EC0C6C5A}" sibTransId="{150C7F58-D227-4FF1-AAC4-9686D5DC2716}"/>
    <dgm:cxn modelId="{46D0EA51-1FD0-EE49-85BC-7A99DD34FBE8}" type="presOf" srcId="{51B18CA6-9D21-490F-BBED-AF36F96EE673}" destId="{A2DBE201-5706-784C-A54D-275B1D86DF82}" srcOrd="0" destOrd="0" presId="urn:microsoft.com/office/officeart/2005/8/layout/vList2"/>
    <dgm:cxn modelId="{6A038A56-8AF9-934D-AE30-96812E57CBDE}" type="presOf" srcId="{0DCE901B-D018-4DFB-8F5E-C15E9EBB1472}" destId="{8F6B9363-DC28-004B-BC31-2CF071A4769C}" srcOrd="0" destOrd="0" presId="urn:microsoft.com/office/officeart/2005/8/layout/vList2"/>
    <dgm:cxn modelId="{110D1092-23C7-41F0-AA05-E78A8BB411FF}" srcId="{0DCE901B-D018-4DFB-8F5E-C15E9EBB1472}" destId="{EB94B7C0-1C99-4361-A13E-0B53F3084A58}" srcOrd="0" destOrd="0" parTransId="{FEE2C6CB-16A3-4749-B918-EA9365A0AF26}" sibTransId="{CA77EECC-AED8-491D-AA12-8A6C90DCAB10}"/>
    <dgm:cxn modelId="{18E8EAEA-540C-434B-BB46-675D03714101}" srcId="{0DCE901B-D018-4DFB-8F5E-C15E9EBB1472}" destId="{51B18CA6-9D21-490F-BBED-AF36F96EE673}" srcOrd="1" destOrd="0" parTransId="{66517B4C-B078-40F9-9A9B-12A896E8DAF8}" sibTransId="{B40B5FA9-A3DF-4903-9D9C-097A69EE8C10}"/>
    <dgm:cxn modelId="{F3FFF8FF-80DB-CD42-9CC6-82BEE72EB358}" type="presOf" srcId="{0FCDD2CF-CCC1-4CBA-823D-D4D3E189D75B}" destId="{327CCAFB-CA2B-3349-8815-E94013E11C15}" srcOrd="0" destOrd="0" presId="urn:microsoft.com/office/officeart/2005/8/layout/vList2"/>
    <dgm:cxn modelId="{26EA93C2-AD83-9748-AD59-8C8431BE6909}" type="presParOf" srcId="{8F6B9363-DC28-004B-BC31-2CF071A4769C}" destId="{88DBF067-588E-124C-BDF3-71944F34EEF2}" srcOrd="0" destOrd="0" presId="urn:microsoft.com/office/officeart/2005/8/layout/vList2"/>
    <dgm:cxn modelId="{76AAB501-72DD-6145-B2B8-EE4C869A339D}" type="presParOf" srcId="{8F6B9363-DC28-004B-BC31-2CF071A4769C}" destId="{F96DB756-5726-E940-952D-7B85E252AA03}" srcOrd="1" destOrd="0" presId="urn:microsoft.com/office/officeart/2005/8/layout/vList2"/>
    <dgm:cxn modelId="{981CB029-6240-C544-93F5-207DB87D5B40}" type="presParOf" srcId="{8F6B9363-DC28-004B-BC31-2CF071A4769C}" destId="{A2DBE201-5706-784C-A54D-275B1D86DF82}" srcOrd="2" destOrd="0" presId="urn:microsoft.com/office/officeart/2005/8/layout/vList2"/>
    <dgm:cxn modelId="{B8046A2B-9A23-F046-93B6-61F8876221D6}" type="presParOf" srcId="{8F6B9363-DC28-004B-BC31-2CF071A4769C}" destId="{848D0625-17AE-2D4D-A60F-B12091DD4A77}" srcOrd="3" destOrd="0" presId="urn:microsoft.com/office/officeart/2005/8/layout/vList2"/>
    <dgm:cxn modelId="{C6F3B8FC-1B14-7D4A-B9AF-44167397BC15}" type="presParOf" srcId="{8F6B9363-DC28-004B-BC31-2CF071A4769C}" destId="{327CCAFB-CA2B-3349-8815-E94013E11C1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3A680D-F027-4406-8DE6-C245C844720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5EDB15-A647-4A61-A1B2-742164BC2516}">
      <dgm:prSet custT="1"/>
      <dgm:spPr/>
      <dgm:t>
        <a:bodyPr/>
        <a:lstStyle/>
        <a:p>
          <a:r>
            <a:rPr lang="es-ES" sz="3600" dirty="0"/>
            <a:t>Solo puede ocupar una posición específica.</a:t>
          </a:r>
          <a:endParaRPr lang="en-US" sz="3600" dirty="0"/>
        </a:p>
      </dgm:t>
    </dgm:pt>
    <dgm:pt modelId="{0E906BEF-4752-46DD-A531-136E95DCB8A1}" type="parTrans" cxnId="{74251036-2CB3-47BA-971A-AAE435BFE126}">
      <dgm:prSet/>
      <dgm:spPr/>
      <dgm:t>
        <a:bodyPr/>
        <a:lstStyle/>
        <a:p>
          <a:endParaRPr lang="en-US" sz="1100"/>
        </a:p>
      </dgm:t>
    </dgm:pt>
    <dgm:pt modelId="{D5BC6ADD-15A2-44BB-A8E9-B26E8EC793C3}" type="sibTrans" cxnId="{74251036-2CB3-47BA-971A-AAE435BFE126}">
      <dgm:prSet/>
      <dgm:spPr/>
      <dgm:t>
        <a:bodyPr/>
        <a:lstStyle/>
        <a:p>
          <a:endParaRPr lang="en-US" sz="1100"/>
        </a:p>
      </dgm:t>
    </dgm:pt>
    <dgm:pt modelId="{A62E51B5-B45A-4460-8048-FDE37326BF5A}">
      <dgm:prSet custT="1"/>
      <dgm:spPr/>
      <dgm:t>
        <a:bodyPr/>
        <a:lstStyle/>
        <a:p>
          <a:r>
            <a:rPr lang="en-US" sz="3600" dirty="0"/>
            <a:t>No </a:t>
          </a:r>
          <a:r>
            <a:rPr lang="en-US" sz="3600" dirty="0" err="1"/>
            <a:t>puede</a:t>
          </a:r>
          <a:r>
            <a:rPr lang="en-US" sz="3600" dirty="0"/>
            <a:t> </a:t>
          </a:r>
          <a:r>
            <a:rPr lang="en-US" sz="3600" dirty="0" err="1"/>
            <a:t>repetirse</a:t>
          </a:r>
          <a:r>
            <a:rPr lang="en-US" sz="3600" dirty="0"/>
            <a:t>.</a:t>
          </a:r>
        </a:p>
      </dgm:t>
    </dgm:pt>
    <dgm:pt modelId="{1327F00F-0712-433A-9289-F856556161A7}" type="parTrans" cxnId="{4B8E7395-9BBB-455C-87E6-F8F52C4B83E1}">
      <dgm:prSet/>
      <dgm:spPr/>
      <dgm:t>
        <a:bodyPr/>
        <a:lstStyle/>
        <a:p>
          <a:endParaRPr lang="en-US" sz="1100"/>
        </a:p>
      </dgm:t>
    </dgm:pt>
    <dgm:pt modelId="{B3B659DA-905B-4EB5-B8E0-D1B30DED4005}" type="sibTrans" cxnId="{4B8E7395-9BBB-455C-87E6-F8F52C4B83E1}">
      <dgm:prSet/>
      <dgm:spPr/>
      <dgm:t>
        <a:bodyPr/>
        <a:lstStyle/>
        <a:p>
          <a:endParaRPr lang="en-US" sz="1100"/>
        </a:p>
      </dgm:t>
    </dgm:pt>
    <dgm:pt modelId="{BE00A6AF-B1E5-8D4C-813E-B913DD0613A2}" type="pres">
      <dgm:prSet presAssocID="{503A680D-F027-4406-8DE6-C245C8447200}" presName="vert0" presStyleCnt="0">
        <dgm:presLayoutVars>
          <dgm:dir/>
          <dgm:animOne val="branch"/>
          <dgm:animLvl val="lvl"/>
        </dgm:presLayoutVars>
      </dgm:prSet>
      <dgm:spPr/>
    </dgm:pt>
    <dgm:pt modelId="{B5177231-D4F6-CE42-BA1D-AE17F039B69D}" type="pres">
      <dgm:prSet presAssocID="{A35EDB15-A647-4A61-A1B2-742164BC2516}" presName="thickLine" presStyleLbl="alignNode1" presStyleIdx="0" presStyleCnt="2"/>
      <dgm:spPr/>
    </dgm:pt>
    <dgm:pt modelId="{1A686F43-CF50-BC4F-8707-A4B384CE2FDB}" type="pres">
      <dgm:prSet presAssocID="{A35EDB15-A647-4A61-A1B2-742164BC2516}" presName="horz1" presStyleCnt="0"/>
      <dgm:spPr/>
    </dgm:pt>
    <dgm:pt modelId="{72B399BD-E12D-9644-AEB8-83A26C1E0C57}" type="pres">
      <dgm:prSet presAssocID="{A35EDB15-A647-4A61-A1B2-742164BC2516}" presName="tx1" presStyleLbl="revTx" presStyleIdx="0" presStyleCnt="2"/>
      <dgm:spPr/>
    </dgm:pt>
    <dgm:pt modelId="{F59DEFD3-5680-AE4F-8486-0666A131615F}" type="pres">
      <dgm:prSet presAssocID="{A35EDB15-A647-4A61-A1B2-742164BC2516}" presName="vert1" presStyleCnt="0"/>
      <dgm:spPr/>
    </dgm:pt>
    <dgm:pt modelId="{6F602BC9-18AA-F44D-8685-ED2587158671}" type="pres">
      <dgm:prSet presAssocID="{A62E51B5-B45A-4460-8048-FDE37326BF5A}" presName="thickLine" presStyleLbl="alignNode1" presStyleIdx="1" presStyleCnt="2"/>
      <dgm:spPr/>
    </dgm:pt>
    <dgm:pt modelId="{4730948C-42CE-8840-B8B4-5B9E90DE5029}" type="pres">
      <dgm:prSet presAssocID="{A62E51B5-B45A-4460-8048-FDE37326BF5A}" presName="horz1" presStyleCnt="0"/>
      <dgm:spPr/>
    </dgm:pt>
    <dgm:pt modelId="{3AA8AD8D-DC06-9C46-9A2C-8F41F23EECEC}" type="pres">
      <dgm:prSet presAssocID="{A62E51B5-B45A-4460-8048-FDE37326BF5A}" presName="tx1" presStyleLbl="revTx" presStyleIdx="1" presStyleCnt="2"/>
      <dgm:spPr/>
    </dgm:pt>
    <dgm:pt modelId="{D4FE6CE7-1068-DE43-9FB2-32626EBCCE94}" type="pres">
      <dgm:prSet presAssocID="{A62E51B5-B45A-4460-8048-FDE37326BF5A}" presName="vert1" presStyleCnt="0"/>
      <dgm:spPr/>
    </dgm:pt>
  </dgm:ptLst>
  <dgm:cxnLst>
    <dgm:cxn modelId="{57504726-D78C-684C-8290-698BFBC18487}" type="presOf" srcId="{A62E51B5-B45A-4460-8048-FDE37326BF5A}" destId="{3AA8AD8D-DC06-9C46-9A2C-8F41F23EECEC}" srcOrd="0" destOrd="0" presId="urn:microsoft.com/office/officeart/2008/layout/LinedList"/>
    <dgm:cxn modelId="{6D607829-40CE-9F4B-8CBB-D2E036ECE375}" type="presOf" srcId="{503A680D-F027-4406-8DE6-C245C8447200}" destId="{BE00A6AF-B1E5-8D4C-813E-B913DD0613A2}" srcOrd="0" destOrd="0" presId="urn:microsoft.com/office/officeart/2008/layout/LinedList"/>
    <dgm:cxn modelId="{74251036-2CB3-47BA-971A-AAE435BFE126}" srcId="{503A680D-F027-4406-8DE6-C245C8447200}" destId="{A35EDB15-A647-4A61-A1B2-742164BC2516}" srcOrd="0" destOrd="0" parTransId="{0E906BEF-4752-46DD-A531-136E95DCB8A1}" sibTransId="{D5BC6ADD-15A2-44BB-A8E9-B26E8EC793C3}"/>
    <dgm:cxn modelId="{4B8E7395-9BBB-455C-87E6-F8F52C4B83E1}" srcId="{503A680D-F027-4406-8DE6-C245C8447200}" destId="{A62E51B5-B45A-4460-8048-FDE37326BF5A}" srcOrd="1" destOrd="0" parTransId="{1327F00F-0712-433A-9289-F856556161A7}" sibTransId="{B3B659DA-905B-4EB5-B8E0-D1B30DED4005}"/>
    <dgm:cxn modelId="{5028B5E8-91FF-AA42-BE83-87BB83B445A5}" type="presOf" srcId="{A35EDB15-A647-4A61-A1B2-742164BC2516}" destId="{72B399BD-E12D-9644-AEB8-83A26C1E0C57}" srcOrd="0" destOrd="0" presId="urn:microsoft.com/office/officeart/2008/layout/LinedList"/>
    <dgm:cxn modelId="{3996E6F3-9EAB-354D-AFF3-501C93DAF9E2}" type="presParOf" srcId="{BE00A6AF-B1E5-8D4C-813E-B913DD0613A2}" destId="{B5177231-D4F6-CE42-BA1D-AE17F039B69D}" srcOrd="0" destOrd="0" presId="urn:microsoft.com/office/officeart/2008/layout/LinedList"/>
    <dgm:cxn modelId="{6FB4E40C-4568-A240-9E45-358801988A91}" type="presParOf" srcId="{BE00A6AF-B1E5-8D4C-813E-B913DD0613A2}" destId="{1A686F43-CF50-BC4F-8707-A4B384CE2FDB}" srcOrd="1" destOrd="0" presId="urn:microsoft.com/office/officeart/2008/layout/LinedList"/>
    <dgm:cxn modelId="{545769BD-3C06-6B49-BE0C-78045D4D4573}" type="presParOf" srcId="{1A686F43-CF50-BC4F-8707-A4B384CE2FDB}" destId="{72B399BD-E12D-9644-AEB8-83A26C1E0C57}" srcOrd="0" destOrd="0" presId="urn:microsoft.com/office/officeart/2008/layout/LinedList"/>
    <dgm:cxn modelId="{8F405EC3-BC6C-1A44-8DD6-E66370EB7279}" type="presParOf" srcId="{1A686F43-CF50-BC4F-8707-A4B384CE2FDB}" destId="{F59DEFD3-5680-AE4F-8486-0666A131615F}" srcOrd="1" destOrd="0" presId="urn:microsoft.com/office/officeart/2008/layout/LinedList"/>
    <dgm:cxn modelId="{6F56C719-3879-D048-82B6-E16646E6FABF}" type="presParOf" srcId="{BE00A6AF-B1E5-8D4C-813E-B913DD0613A2}" destId="{6F602BC9-18AA-F44D-8685-ED2587158671}" srcOrd="2" destOrd="0" presId="urn:microsoft.com/office/officeart/2008/layout/LinedList"/>
    <dgm:cxn modelId="{D1B9C4AE-F85A-1145-8D92-DEB14C824D5A}" type="presParOf" srcId="{BE00A6AF-B1E5-8D4C-813E-B913DD0613A2}" destId="{4730948C-42CE-8840-B8B4-5B9E90DE5029}" srcOrd="3" destOrd="0" presId="urn:microsoft.com/office/officeart/2008/layout/LinedList"/>
    <dgm:cxn modelId="{EBBDFAA5-4A55-2A48-961A-3511A35FBB76}" type="presParOf" srcId="{4730948C-42CE-8840-B8B4-5B9E90DE5029}" destId="{3AA8AD8D-DC06-9C46-9A2C-8F41F23EECEC}" srcOrd="0" destOrd="0" presId="urn:microsoft.com/office/officeart/2008/layout/LinedList"/>
    <dgm:cxn modelId="{9ABD2E71-F410-0B4E-9BC2-46EC520D1D46}" type="presParOf" srcId="{4730948C-42CE-8840-B8B4-5B9E90DE5029}" destId="{D4FE6CE7-1068-DE43-9FB2-32626EBCCE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rgbClr val="C00000"/>
              </a:solidFill>
            </a:rPr>
            <a:t>50</a:t>
          </a:r>
          <a:endParaRPr lang="es-ES" sz="3200" dirty="0">
            <a:solidFill>
              <a:srgbClr val="C00000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/>
            <a:t>45</a:t>
          </a:r>
          <a:endParaRPr lang="es-ES" sz="3200" dirty="0"/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/>
      <dgm:t>
        <a:bodyPr/>
        <a:lstStyle/>
        <a:p>
          <a:r>
            <a:rPr lang="en-US" sz="3200" dirty="0"/>
            <a:t>48</a:t>
          </a:r>
          <a:endParaRPr lang="es-ES" sz="3200" dirty="0"/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/>
            <a:t>90</a:t>
          </a:r>
          <a:endParaRPr lang="es-ES" sz="3200" dirty="0"/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5584F00C-CAF4-402E-BBCE-A25DF3C051B3}" type="presOf" srcId="{56CA4783-B4C5-4C0E-8BA4-943761F74C3C}" destId="{52709134-1ACC-49E6-9F8F-99D12ACD0D13}" srcOrd="0" destOrd="0" presId="urn:microsoft.com/office/officeart/2005/8/layout/hierarchy1"/>
    <dgm:cxn modelId="{6C9D1D13-5B2E-43DC-9374-E83CD6B879A7}" type="presOf" srcId="{9E434C65-E506-4FB9-8C5C-55CAD6A1B336}" destId="{97AFFE09-2D7E-4A5D-B704-B58EA748217E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6DF89E27-18ED-4096-8824-D7F0BB82DAC7}" type="presOf" srcId="{82C5068E-8783-4789-B3CC-1B7E93C42F77}" destId="{68211BE5-5267-401F-A90A-FBE9D22F8C35}" srcOrd="0" destOrd="0" presId="urn:microsoft.com/office/officeart/2005/8/layout/hierarchy1"/>
    <dgm:cxn modelId="{052CBA28-406B-42D5-A087-5FD86DFAC507}" type="presOf" srcId="{891895C1-53D7-4190-BD74-13B70FC82D60}" destId="{9906A9AE-A4E4-485E-8170-BEE6248DF6E4}" srcOrd="0" destOrd="0" presId="urn:microsoft.com/office/officeart/2005/8/layout/hierarchy1"/>
    <dgm:cxn modelId="{09D51830-4A1F-4315-B54F-010C50E55F4A}" type="presOf" srcId="{0042E35D-9434-4035-85F8-BC35B58BCCD1}" destId="{06FA4401-D170-4A64-AD71-D3BCAA325C76}" srcOrd="0" destOrd="0" presId="urn:microsoft.com/office/officeart/2005/8/layout/hierarchy1"/>
    <dgm:cxn modelId="{BF23A435-65F5-462E-AE08-1C4EC9ED9B9A}" type="presOf" srcId="{08772EF3-E910-4358-8623-D346E2B55111}" destId="{70E0DD98-CBE7-4A63-8EE0-E83800FDA343}" srcOrd="0" destOrd="0" presId="urn:microsoft.com/office/officeart/2005/8/layout/hierarchy1"/>
    <dgm:cxn modelId="{9B621037-B53A-4E0F-84E0-F78E53C919DD}" type="presOf" srcId="{37756AC9-E0CA-407C-8BE2-B8A15E427CE1}" destId="{35C182F1-7F43-4F20-B149-C6993B44403D}" srcOrd="0" destOrd="0" presId="urn:microsoft.com/office/officeart/2005/8/layout/hierarchy1"/>
    <dgm:cxn modelId="{C7F5BD38-67E2-4A84-BC22-AB6479BB29E2}" type="presOf" srcId="{21443CC8-5ACD-40CF-8DFA-3BF0B07E9801}" destId="{90B59D64-C508-4A3E-9D95-734351971BEB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79E43544-444F-4BAF-A610-52F1A7C97216}" type="presOf" srcId="{DFFD5894-C1C1-4F74-9988-B195BA49AEFE}" destId="{20351736-F885-4F98-8D0C-AFBCCA911471}" srcOrd="0" destOrd="0" presId="urn:microsoft.com/office/officeart/2005/8/layout/hierarchy1"/>
    <dgm:cxn modelId="{97DECF51-7DFF-4CF9-A19A-A56D0DBE9EF9}" type="presOf" srcId="{4669A61B-169A-4286-9056-6509858F0A4C}" destId="{F9F83A09-F467-4BAC-8B48-7752BA91FE67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B6F3D95D-AFEE-43DF-98DD-1949188642ED}" type="presOf" srcId="{2528AB42-221E-4415-9619-74C13B73DF30}" destId="{041B153C-2F19-47F4-A018-59FE301E5225}" srcOrd="0" destOrd="0" presId="urn:microsoft.com/office/officeart/2005/8/layout/hierarchy1"/>
    <dgm:cxn modelId="{816B8E60-23DF-453C-8890-AC9DE23AD121}" type="presOf" srcId="{7A9462BC-E063-459E-889B-FFDC3FB69F08}" destId="{B483B683-73AD-45CF-A82C-FF2581072EEF}" srcOrd="0" destOrd="0" presId="urn:microsoft.com/office/officeart/2005/8/layout/hierarchy1"/>
    <dgm:cxn modelId="{ADBFB769-4BE9-48A1-AFAD-C5F937682325}" type="presOf" srcId="{BD675A3F-2435-4A4D-BBAB-127E032BEB86}" destId="{E4F2AC43-7B00-4A89-88B0-150B63085397}" srcOrd="0" destOrd="0" presId="urn:microsoft.com/office/officeart/2005/8/layout/hierarchy1"/>
    <dgm:cxn modelId="{E6E9276F-2C7C-4249-BEFE-152AA7AFDCE2}" type="presOf" srcId="{79597591-5492-45E4-A7ED-12C41154C04F}" destId="{95BECD7F-67B9-4B7B-A919-E9BF95620362}" srcOrd="0" destOrd="0" presId="urn:microsoft.com/office/officeart/2005/8/layout/hierarchy1"/>
    <dgm:cxn modelId="{B6DABD71-E674-41DC-92FB-133EFD925EF4}" type="presOf" srcId="{B8C74794-48C0-4E1F-B2B7-EE8ADB47D470}" destId="{1194762C-C875-48D5-A768-F74396BE7E00}" srcOrd="0" destOrd="0" presId="urn:microsoft.com/office/officeart/2005/8/layout/hierarchy1"/>
    <dgm:cxn modelId="{751B787D-46AE-42E5-B93E-0E5F83FBFE93}" type="presOf" srcId="{8E340684-E3B3-491F-8AF9-877BE3C8D37B}" destId="{1A0263D7-2F85-423D-9E79-2CB34CB09155}" srcOrd="0" destOrd="0" presId="urn:microsoft.com/office/officeart/2005/8/layout/hierarchy1"/>
    <dgm:cxn modelId="{AF48A083-CF14-4377-82AA-5B25242D2A4C}" type="presOf" srcId="{C9B047B6-8786-4222-8B85-7031DCF75594}" destId="{436522A2-E586-4217-9A32-ECC255D935FB}" srcOrd="0" destOrd="0" presId="urn:microsoft.com/office/officeart/2005/8/layout/hierarchy1"/>
    <dgm:cxn modelId="{9CBF5C85-0A00-4A77-A6D0-396BB6EBBBAF}" type="presOf" srcId="{C590D825-D2FE-4908-BF5F-BF0506CD8BD4}" destId="{F1E576A4-3585-4384-BC32-9740C90C3268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5BF8C594-123D-4D0E-B21E-922BC4CA0E51}" type="presOf" srcId="{C09463A4-B45A-475D-86C0-5A1D01323B60}" destId="{966C5812-597E-48DE-A72E-8995585B015F}" srcOrd="0" destOrd="0" presId="urn:microsoft.com/office/officeart/2005/8/layout/hierarchy1"/>
    <dgm:cxn modelId="{5DFFD0A7-23AA-4E8E-8326-C7851CEA8C3A}" type="presOf" srcId="{9B666E1F-785A-429E-A628-565DAE73A6EB}" destId="{AF37FE95-8CFC-4EC4-B335-2E941D7986A2}" srcOrd="0" destOrd="0" presId="urn:microsoft.com/office/officeart/2005/8/layout/hierarchy1"/>
    <dgm:cxn modelId="{1F5271A8-C08E-425A-8673-8756B543ABAC}" type="presOf" srcId="{B8B1D267-67B8-4CA1-8C00-26DBC5E35E3B}" destId="{CE50AA5C-3E45-4FD7-940B-F7489519DD8F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682F17AE-9089-49A3-A805-0A8F82F05FB6}" type="presOf" srcId="{8E45590E-A4C8-4344-9BA6-59F17533FA61}" destId="{B462237C-919E-4E47-95DB-3BF2B4BA0B6B}" srcOrd="0" destOrd="0" presId="urn:microsoft.com/office/officeart/2005/8/layout/hierarchy1"/>
    <dgm:cxn modelId="{97D22BAF-C4AB-4D7D-A3DF-CDEA597171F5}" type="presOf" srcId="{A66E00FC-C6AA-4A24-B93C-020700785525}" destId="{FFB30D04-3F7B-4883-97D7-71EF67BCB500}" srcOrd="0" destOrd="0" presId="urn:microsoft.com/office/officeart/2005/8/layout/hierarchy1"/>
    <dgm:cxn modelId="{D16979B7-13E1-4080-9379-77BB6C7CD85C}" type="presOf" srcId="{AB7B103E-0ABE-4939-AD90-734B9FBE2A5B}" destId="{78C4974E-101F-4A98-9478-A3FBB6228403}" srcOrd="0" destOrd="0" presId="urn:microsoft.com/office/officeart/2005/8/layout/hierarchy1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356E51C8-E7A3-40A7-B32D-807A10EBAFEF}" type="presOf" srcId="{42C34D49-DDF5-4F68-91DE-6C35B202DDF7}" destId="{D751C4AC-836C-4B20-9DB8-ED4B130D514A}" srcOrd="0" destOrd="0" presId="urn:microsoft.com/office/officeart/2005/8/layout/hierarchy1"/>
    <dgm:cxn modelId="{DF01FEC9-64CF-475D-875D-8CE8558FC814}" type="presOf" srcId="{F359713C-BA7A-403C-9E7D-5EFEF978B8C6}" destId="{11EE8EFF-E7D6-44A3-8156-862C4DF6F51D}" srcOrd="0" destOrd="0" presId="urn:microsoft.com/office/officeart/2005/8/layout/hierarchy1"/>
    <dgm:cxn modelId="{DB1819D1-4A82-4173-A353-CC1D3CB859AA}" type="presOf" srcId="{AF2AE896-BC97-43F6-8366-78F140BF70E5}" destId="{18A74ED9-ADE8-493B-8567-3337CF015AF8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BC5C92DA-92CA-4EEE-9660-64964B1E16AC}" type="presOf" srcId="{94345D27-6BE4-478A-A701-C35CBD10EC87}" destId="{B18C35A0-19C3-4F41-9DFA-81C1569A4247}" srcOrd="0" destOrd="0" presId="urn:microsoft.com/office/officeart/2005/8/layout/hierarchy1"/>
    <dgm:cxn modelId="{AC4ADAE0-73B6-4F55-99FB-E08920F57C37}" type="presOf" srcId="{03BD65C3-F631-4934-B820-8EBA92A9744B}" destId="{7542239F-1AA7-4AE5-BC4A-F1E834A0254F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B514D5F4-3B64-4D64-B960-8369A886F57C}" type="presOf" srcId="{90C09EE8-92B6-4AA5-A3C4-5F0687173EED}" destId="{1C60E652-4F19-430F-8602-3F38DDF577AE}" srcOrd="0" destOrd="0" presId="urn:microsoft.com/office/officeart/2005/8/layout/hierarchy1"/>
    <dgm:cxn modelId="{4C21D703-82A7-4044-928A-9D6D888164D7}" type="presParOf" srcId="{7542239F-1AA7-4AE5-BC4A-F1E834A0254F}" destId="{B793FB32-6C4E-4A25-B92A-540F7CA65766}" srcOrd="0" destOrd="0" presId="urn:microsoft.com/office/officeart/2005/8/layout/hierarchy1"/>
    <dgm:cxn modelId="{D484A459-7119-4925-BB6B-FB0255C42AA0}" type="presParOf" srcId="{B793FB32-6C4E-4A25-B92A-540F7CA65766}" destId="{0BC42AA8-A646-4351-88FD-B01BAE5587FC}" srcOrd="0" destOrd="0" presId="urn:microsoft.com/office/officeart/2005/8/layout/hierarchy1"/>
    <dgm:cxn modelId="{C18FC3DF-93D9-47E7-B774-9F030C025DD5}" type="presParOf" srcId="{0BC42AA8-A646-4351-88FD-B01BAE5587FC}" destId="{BCD563DB-4F35-4386-B71C-0C6F372D1E74}" srcOrd="0" destOrd="0" presId="urn:microsoft.com/office/officeart/2005/8/layout/hierarchy1"/>
    <dgm:cxn modelId="{9442EFCC-0C4E-4B01-A33D-09F9096A3E93}" type="presParOf" srcId="{0BC42AA8-A646-4351-88FD-B01BAE5587FC}" destId="{06FA4401-D170-4A64-AD71-D3BCAA325C76}" srcOrd="1" destOrd="0" presId="urn:microsoft.com/office/officeart/2005/8/layout/hierarchy1"/>
    <dgm:cxn modelId="{7FCCD842-711E-4FEA-A46A-DB0FB3C47BD8}" type="presParOf" srcId="{B793FB32-6C4E-4A25-B92A-540F7CA65766}" destId="{F148EF63-C9BF-4428-BA07-704EE978A95E}" srcOrd="1" destOrd="0" presId="urn:microsoft.com/office/officeart/2005/8/layout/hierarchy1"/>
    <dgm:cxn modelId="{AD47226C-F08E-4FEA-BAA6-D1E56CE16B9C}" type="presParOf" srcId="{F148EF63-C9BF-4428-BA07-704EE978A95E}" destId="{AF37FE95-8CFC-4EC4-B335-2E941D7986A2}" srcOrd="0" destOrd="0" presId="urn:microsoft.com/office/officeart/2005/8/layout/hierarchy1"/>
    <dgm:cxn modelId="{BA0BC0A9-AB05-4D69-A24B-14352E28F7F3}" type="presParOf" srcId="{F148EF63-C9BF-4428-BA07-704EE978A95E}" destId="{32E4A262-69C4-4DEF-86A9-AA22E8B088FB}" srcOrd="1" destOrd="0" presId="urn:microsoft.com/office/officeart/2005/8/layout/hierarchy1"/>
    <dgm:cxn modelId="{4240868C-ECB9-4C0A-976D-E2FF6AE163E2}" type="presParOf" srcId="{32E4A262-69C4-4DEF-86A9-AA22E8B088FB}" destId="{38A322FF-C718-40A1-AF9B-9FC37B250E67}" srcOrd="0" destOrd="0" presId="urn:microsoft.com/office/officeart/2005/8/layout/hierarchy1"/>
    <dgm:cxn modelId="{BAE375E2-54FA-4411-9508-72ABC4D56691}" type="presParOf" srcId="{38A322FF-C718-40A1-AF9B-9FC37B250E67}" destId="{6DD55054-8AE9-4859-89E4-988F46DFAE1A}" srcOrd="0" destOrd="0" presId="urn:microsoft.com/office/officeart/2005/8/layout/hierarchy1"/>
    <dgm:cxn modelId="{E07CB036-B019-4433-91FD-F4976FEB3C98}" type="presParOf" srcId="{38A322FF-C718-40A1-AF9B-9FC37B250E67}" destId="{FFB30D04-3F7B-4883-97D7-71EF67BCB500}" srcOrd="1" destOrd="0" presId="urn:microsoft.com/office/officeart/2005/8/layout/hierarchy1"/>
    <dgm:cxn modelId="{4C4D5664-611B-4BEB-A17E-AE3B58FACA1F}" type="presParOf" srcId="{32E4A262-69C4-4DEF-86A9-AA22E8B088FB}" destId="{9B8F88E9-581D-4B01-9663-CB67BE21AE87}" srcOrd="1" destOrd="0" presId="urn:microsoft.com/office/officeart/2005/8/layout/hierarchy1"/>
    <dgm:cxn modelId="{B07287D8-1049-487D-A912-28C9B8651B89}" type="presParOf" srcId="{9B8F88E9-581D-4B01-9663-CB67BE21AE87}" destId="{CE50AA5C-3E45-4FD7-940B-F7489519DD8F}" srcOrd="0" destOrd="0" presId="urn:microsoft.com/office/officeart/2005/8/layout/hierarchy1"/>
    <dgm:cxn modelId="{01A2670D-C9BB-4C3C-ACA9-167CD7FBFF50}" type="presParOf" srcId="{9B8F88E9-581D-4B01-9663-CB67BE21AE87}" destId="{5F6D85E4-C180-496C-8C4C-D0A31F63562D}" srcOrd="1" destOrd="0" presId="urn:microsoft.com/office/officeart/2005/8/layout/hierarchy1"/>
    <dgm:cxn modelId="{90849579-D311-442D-8AC2-17CD4763DBFA}" type="presParOf" srcId="{5F6D85E4-C180-496C-8C4C-D0A31F63562D}" destId="{F1E856D2-041C-462B-9D26-C0B09EC03C11}" srcOrd="0" destOrd="0" presId="urn:microsoft.com/office/officeart/2005/8/layout/hierarchy1"/>
    <dgm:cxn modelId="{5F3320AB-99CA-47A3-B508-F83C22218B38}" type="presParOf" srcId="{F1E856D2-041C-462B-9D26-C0B09EC03C11}" destId="{2D425461-CD9E-47D8-9057-57A1A3A37B91}" srcOrd="0" destOrd="0" presId="urn:microsoft.com/office/officeart/2005/8/layout/hierarchy1"/>
    <dgm:cxn modelId="{4AFCD8A4-98A1-45C0-8B18-BF76073153D6}" type="presParOf" srcId="{F1E856D2-041C-462B-9D26-C0B09EC03C11}" destId="{90B59D64-C508-4A3E-9D95-734351971BEB}" srcOrd="1" destOrd="0" presId="urn:microsoft.com/office/officeart/2005/8/layout/hierarchy1"/>
    <dgm:cxn modelId="{78DF7AEB-B8D9-4F50-B4F1-3B99D001ED4C}" type="presParOf" srcId="{5F6D85E4-C180-496C-8C4C-D0A31F63562D}" destId="{D8ADC6D0-8362-4A9B-AC23-A48538486975}" srcOrd="1" destOrd="0" presId="urn:microsoft.com/office/officeart/2005/8/layout/hierarchy1"/>
    <dgm:cxn modelId="{4E13366C-E6F9-4A4A-AED9-D1AC1DFD12F4}" type="presParOf" srcId="{D8ADC6D0-8362-4A9B-AC23-A48538486975}" destId="{1C60E652-4F19-430F-8602-3F38DDF577AE}" srcOrd="0" destOrd="0" presId="urn:microsoft.com/office/officeart/2005/8/layout/hierarchy1"/>
    <dgm:cxn modelId="{191A8A24-D52B-4F4D-A9FE-842CE59290D2}" type="presParOf" srcId="{D8ADC6D0-8362-4A9B-AC23-A48538486975}" destId="{7A373A37-15D0-4440-97DC-64A26581F2FC}" srcOrd="1" destOrd="0" presId="urn:microsoft.com/office/officeart/2005/8/layout/hierarchy1"/>
    <dgm:cxn modelId="{607230C7-E00E-49FE-922D-FE1DAF9591C1}" type="presParOf" srcId="{7A373A37-15D0-4440-97DC-64A26581F2FC}" destId="{ABA85A0B-7729-4BB9-B678-2825C6D34095}" srcOrd="0" destOrd="0" presId="urn:microsoft.com/office/officeart/2005/8/layout/hierarchy1"/>
    <dgm:cxn modelId="{28743838-803B-4101-BC9E-462C301459BA}" type="presParOf" srcId="{ABA85A0B-7729-4BB9-B678-2825C6D34095}" destId="{D42E5194-A17B-4DA9-AE84-CCAD9396E95B}" srcOrd="0" destOrd="0" presId="urn:microsoft.com/office/officeart/2005/8/layout/hierarchy1"/>
    <dgm:cxn modelId="{C8F921DA-42B1-4C92-81A9-B87D01E13203}" type="presParOf" srcId="{ABA85A0B-7729-4BB9-B678-2825C6D34095}" destId="{E4F2AC43-7B00-4A89-88B0-150B63085397}" srcOrd="1" destOrd="0" presId="urn:microsoft.com/office/officeart/2005/8/layout/hierarchy1"/>
    <dgm:cxn modelId="{88928B5E-EA64-45A5-B684-B74C5983C970}" type="presParOf" srcId="{7A373A37-15D0-4440-97DC-64A26581F2FC}" destId="{F8B3D99F-9260-4ECB-B7A4-A56232BE5E54}" srcOrd="1" destOrd="0" presId="urn:microsoft.com/office/officeart/2005/8/layout/hierarchy1"/>
    <dgm:cxn modelId="{B4E1BBD1-A191-4EA6-839E-718A5D1FEA63}" type="presParOf" srcId="{D8ADC6D0-8362-4A9B-AC23-A48538486975}" destId="{9906A9AE-A4E4-485E-8170-BEE6248DF6E4}" srcOrd="2" destOrd="0" presId="urn:microsoft.com/office/officeart/2005/8/layout/hierarchy1"/>
    <dgm:cxn modelId="{7C071150-CE0A-45DA-93C3-4E0B50BCB8BF}" type="presParOf" srcId="{D8ADC6D0-8362-4A9B-AC23-A48538486975}" destId="{EECD0E47-27D5-4F9A-92DF-C5A0BD5ACE22}" srcOrd="3" destOrd="0" presId="urn:microsoft.com/office/officeart/2005/8/layout/hierarchy1"/>
    <dgm:cxn modelId="{9EFB6B0B-342D-4C77-A0A9-BB56B339A726}" type="presParOf" srcId="{EECD0E47-27D5-4F9A-92DF-C5A0BD5ACE22}" destId="{14F261EA-6233-4792-A305-0D72A2D174D6}" srcOrd="0" destOrd="0" presId="urn:microsoft.com/office/officeart/2005/8/layout/hierarchy1"/>
    <dgm:cxn modelId="{4D55087C-27EF-4404-87D4-F75C9F99C107}" type="presParOf" srcId="{14F261EA-6233-4792-A305-0D72A2D174D6}" destId="{41E54553-AC90-47C7-AA2B-5C0B96F2CD06}" srcOrd="0" destOrd="0" presId="urn:microsoft.com/office/officeart/2005/8/layout/hierarchy1"/>
    <dgm:cxn modelId="{F0E0AD09-F441-4566-AB4D-11E326DF9A72}" type="presParOf" srcId="{14F261EA-6233-4792-A305-0D72A2D174D6}" destId="{68211BE5-5267-401F-A90A-FBE9D22F8C35}" srcOrd="1" destOrd="0" presId="urn:microsoft.com/office/officeart/2005/8/layout/hierarchy1"/>
    <dgm:cxn modelId="{57B85BCB-14EC-4B07-AF64-7A9A1C6AAEDC}" type="presParOf" srcId="{EECD0E47-27D5-4F9A-92DF-C5A0BD5ACE22}" destId="{D4ECB61C-617A-435E-B3CE-31B5574FF6C8}" srcOrd="1" destOrd="0" presId="urn:microsoft.com/office/officeart/2005/8/layout/hierarchy1"/>
    <dgm:cxn modelId="{B528ADF2-3BCC-4275-9D10-219DF547982B}" type="presParOf" srcId="{9B8F88E9-581D-4B01-9663-CB67BE21AE87}" destId="{11EE8EFF-E7D6-44A3-8156-862C4DF6F51D}" srcOrd="2" destOrd="0" presId="urn:microsoft.com/office/officeart/2005/8/layout/hierarchy1"/>
    <dgm:cxn modelId="{20A6B00B-F363-4363-BEB2-5EC2A60506C3}" type="presParOf" srcId="{9B8F88E9-581D-4B01-9663-CB67BE21AE87}" destId="{5A6B62D3-AB63-4935-9B81-F8887C2636B9}" srcOrd="3" destOrd="0" presId="urn:microsoft.com/office/officeart/2005/8/layout/hierarchy1"/>
    <dgm:cxn modelId="{066E77F8-55CF-440C-8395-EBCE1B5F71D3}" type="presParOf" srcId="{5A6B62D3-AB63-4935-9B81-F8887C2636B9}" destId="{5C0A0ECB-6282-4282-AAFF-524E597C4CB0}" srcOrd="0" destOrd="0" presId="urn:microsoft.com/office/officeart/2005/8/layout/hierarchy1"/>
    <dgm:cxn modelId="{B5435212-9F30-4C5B-8033-3572895410C1}" type="presParOf" srcId="{5C0A0ECB-6282-4282-AAFF-524E597C4CB0}" destId="{ADFDF0A4-0BA6-4B40-99DB-79ED6CF03864}" srcOrd="0" destOrd="0" presId="urn:microsoft.com/office/officeart/2005/8/layout/hierarchy1"/>
    <dgm:cxn modelId="{5A45547B-EAE6-466B-B64A-3CBC1C4EFBF7}" type="presParOf" srcId="{5C0A0ECB-6282-4282-AAFF-524E597C4CB0}" destId="{1194762C-C875-48D5-A768-F74396BE7E00}" srcOrd="1" destOrd="0" presId="urn:microsoft.com/office/officeart/2005/8/layout/hierarchy1"/>
    <dgm:cxn modelId="{83DBC259-4A43-49C5-A767-067250B220F5}" type="presParOf" srcId="{5A6B62D3-AB63-4935-9B81-F8887C2636B9}" destId="{07497EFE-D0AE-4AD0-AFF0-8589C4A74010}" srcOrd="1" destOrd="0" presId="urn:microsoft.com/office/officeart/2005/8/layout/hierarchy1"/>
    <dgm:cxn modelId="{629F843B-31A7-493E-9484-1291E91ED264}" type="presParOf" srcId="{07497EFE-D0AE-4AD0-AFF0-8589C4A74010}" destId="{78C4974E-101F-4A98-9478-A3FBB6228403}" srcOrd="0" destOrd="0" presId="urn:microsoft.com/office/officeart/2005/8/layout/hierarchy1"/>
    <dgm:cxn modelId="{18379F1E-C800-4C36-878A-016233D53CAB}" type="presParOf" srcId="{07497EFE-D0AE-4AD0-AFF0-8589C4A74010}" destId="{257371B8-5ADF-4F69-A541-072B95CD3A2A}" srcOrd="1" destOrd="0" presId="urn:microsoft.com/office/officeart/2005/8/layout/hierarchy1"/>
    <dgm:cxn modelId="{3CFFF8D7-A0B7-4625-B25B-586AFDFB61AC}" type="presParOf" srcId="{257371B8-5ADF-4F69-A541-072B95CD3A2A}" destId="{832DB24F-F47D-4900-970A-8A7607A5E1A9}" srcOrd="0" destOrd="0" presId="urn:microsoft.com/office/officeart/2005/8/layout/hierarchy1"/>
    <dgm:cxn modelId="{54ADA847-46F6-4CCE-AAFC-0EB36F5422E6}" type="presParOf" srcId="{832DB24F-F47D-4900-970A-8A7607A5E1A9}" destId="{C1A7EBA9-A4BF-4FB3-880F-04F2AF6E19EF}" srcOrd="0" destOrd="0" presId="urn:microsoft.com/office/officeart/2005/8/layout/hierarchy1"/>
    <dgm:cxn modelId="{B44A3292-4265-415C-BA03-423070A1B2D5}" type="presParOf" srcId="{832DB24F-F47D-4900-970A-8A7607A5E1A9}" destId="{F1E576A4-3585-4384-BC32-9740C90C3268}" srcOrd="1" destOrd="0" presId="urn:microsoft.com/office/officeart/2005/8/layout/hierarchy1"/>
    <dgm:cxn modelId="{62841973-653C-431A-B0DE-4823EFC4D4E7}" type="presParOf" srcId="{257371B8-5ADF-4F69-A541-072B95CD3A2A}" destId="{ABD23F3C-B030-433A-BD5C-3710D93CA8D5}" srcOrd="1" destOrd="0" presId="urn:microsoft.com/office/officeart/2005/8/layout/hierarchy1"/>
    <dgm:cxn modelId="{C7F64748-ACF5-4B39-B41E-7EEF2FDA000E}" type="presParOf" srcId="{ABD23F3C-B030-433A-BD5C-3710D93CA8D5}" destId="{95BECD7F-67B9-4B7B-A919-E9BF95620362}" srcOrd="0" destOrd="0" presId="urn:microsoft.com/office/officeart/2005/8/layout/hierarchy1"/>
    <dgm:cxn modelId="{EF41FD22-DF75-4E16-BFFB-135E5DA72C4B}" type="presParOf" srcId="{ABD23F3C-B030-433A-BD5C-3710D93CA8D5}" destId="{6EFDE09F-0523-45DF-8557-89861952122B}" srcOrd="1" destOrd="0" presId="urn:microsoft.com/office/officeart/2005/8/layout/hierarchy1"/>
    <dgm:cxn modelId="{A5767E70-3529-4272-9842-030D8C86EDBB}" type="presParOf" srcId="{6EFDE09F-0523-45DF-8557-89861952122B}" destId="{D742E773-55FC-4C73-B91C-7A16647485C2}" srcOrd="0" destOrd="0" presId="urn:microsoft.com/office/officeart/2005/8/layout/hierarchy1"/>
    <dgm:cxn modelId="{9C0EC73B-ED35-4AD8-BE41-E55434FD0AFE}" type="presParOf" srcId="{D742E773-55FC-4C73-B91C-7A16647485C2}" destId="{6106F41B-2696-4F54-8A65-9FCE8A08647E}" srcOrd="0" destOrd="0" presId="urn:microsoft.com/office/officeart/2005/8/layout/hierarchy1"/>
    <dgm:cxn modelId="{7D4E657F-264E-49F9-A628-8C0CE3EE77EC}" type="presParOf" srcId="{D742E773-55FC-4C73-B91C-7A16647485C2}" destId="{1A0263D7-2F85-423D-9E79-2CB34CB09155}" srcOrd="1" destOrd="0" presId="urn:microsoft.com/office/officeart/2005/8/layout/hierarchy1"/>
    <dgm:cxn modelId="{F502AC07-506C-42C5-A17E-FAD6A4AF0849}" type="presParOf" srcId="{6EFDE09F-0523-45DF-8557-89861952122B}" destId="{DF9D3985-B568-483E-8F21-06850F482F95}" srcOrd="1" destOrd="0" presId="urn:microsoft.com/office/officeart/2005/8/layout/hierarchy1"/>
    <dgm:cxn modelId="{D788C0BB-0E7E-49BE-AA20-2AE06CC65C32}" type="presParOf" srcId="{ABD23F3C-B030-433A-BD5C-3710D93CA8D5}" destId="{D751C4AC-836C-4B20-9DB8-ED4B130D514A}" srcOrd="2" destOrd="0" presId="urn:microsoft.com/office/officeart/2005/8/layout/hierarchy1"/>
    <dgm:cxn modelId="{A6E339E3-10F6-42DD-B484-27BEDFCAB94E}" type="presParOf" srcId="{ABD23F3C-B030-433A-BD5C-3710D93CA8D5}" destId="{B6B7330C-83E7-4AC3-AA81-410414259CF4}" srcOrd="3" destOrd="0" presId="urn:microsoft.com/office/officeart/2005/8/layout/hierarchy1"/>
    <dgm:cxn modelId="{54FEB5D4-3127-424C-B033-F71999A0FADC}" type="presParOf" srcId="{B6B7330C-83E7-4AC3-AA81-410414259CF4}" destId="{A3E8B2A4-E9DB-491F-9993-D18E8EAD1D5F}" srcOrd="0" destOrd="0" presId="urn:microsoft.com/office/officeart/2005/8/layout/hierarchy1"/>
    <dgm:cxn modelId="{69102173-DAF4-4B20-AB1D-90FEE86C0C4D}" type="presParOf" srcId="{A3E8B2A4-E9DB-491F-9993-D18E8EAD1D5F}" destId="{AB716117-BE98-4184-BFD1-EE2DDA678AFB}" srcOrd="0" destOrd="0" presId="urn:microsoft.com/office/officeart/2005/8/layout/hierarchy1"/>
    <dgm:cxn modelId="{B6A9E677-C627-44AB-BA57-89C674745AC4}" type="presParOf" srcId="{A3E8B2A4-E9DB-491F-9993-D18E8EAD1D5F}" destId="{966C5812-597E-48DE-A72E-8995585B015F}" srcOrd="1" destOrd="0" presId="urn:microsoft.com/office/officeart/2005/8/layout/hierarchy1"/>
    <dgm:cxn modelId="{1A0A9BB0-43D6-4D44-8118-692564650DA8}" type="presParOf" srcId="{B6B7330C-83E7-4AC3-AA81-410414259CF4}" destId="{3A2DAAD1-4BD7-4446-B801-61BA6DFE5718}" srcOrd="1" destOrd="0" presId="urn:microsoft.com/office/officeart/2005/8/layout/hierarchy1"/>
    <dgm:cxn modelId="{4E691A76-8F67-415D-8961-0FAFA1A34169}" type="presParOf" srcId="{07497EFE-D0AE-4AD0-AFF0-8589C4A74010}" destId="{B18C35A0-19C3-4F41-9DFA-81C1569A4247}" srcOrd="2" destOrd="0" presId="urn:microsoft.com/office/officeart/2005/8/layout/hierarchy1"/>
    <dgm:cxn modelId="{65A9E543-F8C2-4E62-9803-4951E6988858}" type="presParOf" srcId="{07497EFE-D0AE-4AD0-AFF0-8589C4A74010}" destId="{0CFBA78D-9A9F-439B-AB41-A4BEFE172682}" srcOrd="3" destOrd="0" presId="urn:microsoft.com/office/officeart/2005/8/layout/hierarchy1"/>
    <dgm:cxn modelId="{B66CA905-8539-4841-A1E0-959DD247C00A}" type="presParOf" srcId="{0CFBA78D-9A9F-439B-AB41-A4BEFE172682}" destId="{1BDBEEC6-D882-43BC-897F-CB260F195362}" srcOrd="0" destOrd="0" presId="urn:microsoft.com/office/officeart/2005/8/layout/hierarchy1"/>
    <dgm:cxn modelId="{CEAF07DB-A9BC-40B8-A4F1-6BF9DF2CB900}" type="presParOf" srcId="{1BDBEEC6-D882-43BC-897F-CB260F195362}" destId="{C02B9E12-24C7-4E9E-A819-8E3419DE7F3C}" srcOrd="0" destOrd="0" presId="urn:microsoft.com/office/officeart/2005/8/layout/hierarchy1"/>
    <dgm:cxn modelId="{070A8C48-2181-44C6-9755-B19E0EB21E74}" type="presParOf" srcId="{1BDBEEC6-D882-43BC-897F-CB260F195362}" destId="{041B153C-2F19-47F4-A018-59FE301E5225}" srcOrd="1" destOrd="0" presId="urn:microsoft.com/office/officeart/2005/8/layout/hierarchy1"/>
    <dgm:cxn modelId="{A260689F-D529-42E7-A7A1-3F333848E41A}" type="presParOf" srcId="{0CFBA78D-9A9F-439B-AB41-A4BEFE172682}" destId="{D240B7A0-BDAC-45FF-8E6B-78A6DE3D52A1}" srcOrd="1" destOrd="0" presId="urn:microsoft.com/office/officeart/2005/8/layout/hierarchy1"/>
    <dgm:cxn modelId="{FFA272BF-ED9A-4BC5-88D9-497BF34A0B72}" type="presParOf" srcId="{F148EF63-C9BF-4428-BA07-704EE978A95E}" destId="{F9F83A09-F467-4BAC-8B48-7752BA91FE67}" srcOrd="2" destOrd="0" presId="urn:microsoft.com/office/officeart/2005/8/layout/hierarchy1"/>
    <dgm:cxn modelId="{F3E83300-EE53-4C07-ABA8-3B59A5BF9328}" type="presParOf" srcId="{F148EF63-C9BF-4428-BA07-704EE978A95E}" destId="{E1596DF7-4D98-4CD2-9F74-B393F205E627}" srcOrd="3" destOrd="0" presId="urn:microsoft.com/office/officeart/2005/8/layout/hierarchy1"/>
    <dgm:cxn modelId="{4346FDDC-A318-411C-A1AB-DDC092A9E773}" type="presParOf" srcId="{E1596DF7-4D98-4CD2-9F74-B393F205E627}" destId="{CBCDD24A-14E7-43C2-AD7F-AD5BD5789191}" srcOrd="0" destOrd="0" presId="urn:microsoft.com/office/officeart/2005/8/layout/hierarchy1"/>
    <dgm:cxn modelId="{6522B83D-12ED-4EDA-B608-E18C25A8D5E7}" type="presParOf" srcId="{CBCDD24A-14E7-43C2-AD7F-AD5BD5789191}" destId="{3B66C831-D558-4855-A1F3-35233E47AE17}" srcOrd="0" destOrd="0" presId="urn:microsoft.com/office/officeart/2005/8/layout/hierarchy1"/>
    <dgm:cxn modelId="{C67686D7-C8D1-4EB7-A3D9-FC8987A6D093}" type="presParOf" srcId="{CBCDD24A-14E7-43C2-AD7F-AD5BD5789191}" destId="{18A74ED9-ADE8-493B-8567-3337CF015AF8}" srcOrd="1" destOrd="0" presId="urn:microsoft.com/office/officeart/2005/8/layout/hierarchy1"/>
    <dgm:cxn modelId="{5060535D-04CD-4006-AFDC-7D108783934C}" type="presParOf" srcId="{E1596DF7-4D98-4CD2-9F74-B393F205E627}" destId="{F3F3F2F1-DDAE-4CC7-A2B6-F84DE045866D}" srcOrd="1" destOrd="0" presId="urn:microsoft.com/office/officeart/2005/8/layout/hierarchy1"/>
    <dgm:cxn modelId="{8F7E9AB4-52FA-4E6C-A4C9-7AE699DF010E}" type="presParOf" srcId="{F3F3F2F1-DDAE-4CC7-A2B6-F84DE045866D}" destId="{97AFFE09-2D7E-4A5D-B704-B58EA748217E}" srcOrd="0" destOrd="0" presId="urn:microsoft.com/office/officeart/2005/8/layout/hierarchy1"/>
    <dgm:cxn modelId="{E1F9FF4B-CC05-4FF7-8C69-D06EFC073374}" type="presParOf" srcId="{F3F3F2F1-DDAE-4CC7-A2B6-F84DE045866D}" destId="{4592EF28-F196-4360-A5D6-0751662FBD16}" srcOrd="1" destOrd="0" presId="urn:microsoft.com/office/officeart/2005/8/layout/hierarchy1"/>
    <dgm:cxn modelId="{872BD154-BD81-4E2C-9A43-69FD66771C7B}" type="presParOf" srcId="{4592EF28-F196-4360-A5D6-0751662FBD16}" destId="{DA5B4124-3760-40AE-ADFC-1CCFD4943E2C}" srcOrd="0" destOrd="0" presId="urn:microsoft.com/office/officeart/2005/8/layout/hierarchy1"/>
    <dgm:cxn modelId="{F9163B84-B80A-4254-B43E-EDA50A78224A}" type="presParOf" srcId="{DA5B4124-3760-40AE-ADFC-1CCFD4943E2C}" destId="{C47E1D3E-00CB-47F1-8738-6ED20AFFBD23}" srcOrd="0" destOrd="0" presId="urn:microsoft.com/office/officeart/2005/8/layout/hierarchy1"/>
    <dgm:cxn modelId="{62D765BF-32DD-4815-8A90-3D36D30F909E}" type="presParOf" srcId="{DA5B4124-3760-40AE-ADFC-1CCFD4943E2C}" destId="{52709134-1ACC-49E6-9F8F-99D12ACD0D13}" srcOrd="1" destOrd="0" presId="urn:microsoft.com/office/officeart/2005/8/layout/hierarchy1"/>
    <dgm:cxn modelId="{FC13A162-BA0B-4A1F-9B6D-968978532EA4}" type="presParOf" srcId="{4592EF28-F196-4360-A5D6-0751662FBD16}" destId="{165B38DE-0E5D-46DD-84BE-DA0406BE3A59}" srcOrd="1" destOrd="0" presId="urn:microsoft.com/office/officeart/2005/8/layout/hierarchy1"/>
    <dgm:cxn modelId="{ACA1265D-1B47-4574-9D03-A6E5B5B10240}" type="presParOf" srcId="{F3F3F2F1-DDAE-4CC7-A2B6-F84DE045866D}" destId="{B462237C-919E-4E47-95DB-3BF2B4BA0B6B}" srcOrd="2" destOrd="0" presId="urn:microsoft.com/office/officeart/2005/8/layout/hierarchy1"/>
    <dgm:cxn modelId="{EBCF8172-9357-4607-AD32-AA5840DFCAC6}" type="presParOf" srcId="{F3F3F2F1-DDAE-4CC7-A2B6-F84DE045866D}" destId="{C931A5C6-8291-46E1-98ED-7E84FBB28C25}" srcOrd="3" destOrd="0" presId="urn:microsoft.com/office/officeart/2005/8/layout/hierarchy1"/>
    <dgm:cxn modelId="{C196D1AC-2D86-49D0-BFA2-6D087B8A2D67}" type="presParOf" srcId="{C931A5C6-8291-46E1-98ED-7E84FBB28C25}" destId="{5B3F816C-F9CB-468C-9621-B38AF86F4941}" srcOrd="0" destOrd="0" presId="urn:microsoft.com/office/officeart/2005/8/layout/hierarchy1"/>
    <dgm:cxn modelId="{3F54D708-0DED-4205-B605-A7C493FE166A}" type="presParOf" srcId="{5B3F816C-F9CB-468C-9621-B38AF86F4941}" destId="{23D952FA-CBA9-453B-9996-D2DAFA758694}" srcOrd="0" destOrd="0" presId="urn:microsoft.com/office/officeart/2005/8/layout/hierarchy1"/>
    <dgm:cxn modelId="{2374DCF6-4157-499F-A7CA-80C11BAFE8FB}" type="presParOf" srcId="{5B3F816C-F9CB-468C-9621-B38AF86F4941}" destId="{35C182F1-7F43-4F20-B149-C6993B44403D}" srcOrd="1" destOrd="0" presId="urn:microsoft.com/office/officeart/2005/8/layout/hierarchy1"/>
    <dgm:cxn modelId="{C56E849D-A9B7-48A0-A381-FBD7B5A159A3}" type="presParOf" srcId="{C931A5C6-8291-46E1-98ED-7E84FBB28C25}" destId="{21473BF4-4152-4877-A34B-738E20A3B3E7}" srcOrd="1" destOrd="0" presId="urn:microsoft.com/office/officeart/2005/8/layout/hierarchy1"/>
    <dgm:cxn modelId="{B92C7450-6C4D-41CD-AD31-501D62DE2037}" type="presParOf" srcId="{21473BF4-4152-4877-A34B-738E20A3B3E7}" destId="{B483B683-73AD-45CF-A82C-FF2581072EEF}" srcOrd="0" destOrd="0" presId="urn:microsoft.com/office/officeart/2005/8/layout/hierarchy1"/>
    <dgm:cxn modelId="{91B05D6D-76B2-415C-97A0-4C5028F3AEBF}" type="presParOf" srcId="{21473BF4-4152-4877-A34B-738E20A3B3E7}" destId="{1C76BF9E-7D09-434C-886D-769D623C492D}" srcOrd="1" destOrd="0" presId="urn:microsoft.com/office/officeart/2005/8/layout/hierarchy1"/>
    <dgm:cxn modelId="{ECA1AC7C-3C10-436F-9457-A3A4B660173C}" type="presParOf" srcId="{1C76BF9E-7D09-434C-886D-769D623C492D}" destId="{CDE0B66F-46F8-4B40-96FE-AF62DE49F1A1}" srcOrd="0" destOrd="0" presId="urn:microsoft.com/office/officeart/2005/8/layout/hierarchy1"/>
    <dgm:cxn modelId="{15D4B8BF-4FAE-4E46-B15E-D027FE21D64C}" type="presParOf" srcId="{CDE0B66F-46F8-4B40-96FE-AF62DE49F1A1}" destId="{78AFE1F0-AF45-4684-9080-E6217BA955B5}" srcOrd="0" destOrd="0" presId="urn:microsoft.com/office/officeart/2005/8/layout/hierarchy1"/>
    <dgm:cxn modelId="{1968187D-114A-491F-9ED1-AEFD101166AB}" type="presParOf" srcId="{CDE0B66F-46F8-4B40-96FE-AF62DE49F1A1}" destId="{436522A2-E586-4217-9A32-ECC255D935FB}" srcOrd="1" destOrd="0" presId="urn:microsoft.com/office/officeart/2005/8/layout/hierarchy1"/>
    <dgm:cxn modelId="{4FE11B44-D1F0-4817-AA2B-701EF9AF7FD2}" type="presParOf" srcId="{1C76BF9E-7D09-434C-886D-769D623C492D}" destId="{20DD664E-D64C-4048-A95F-FF696485E92D}" srcOrd="1" destOrd="0" presId="urn:microsoft.com/office/officeart/2005/8/layout/hierarchy1"/>
    <dgm:cxn modelId="{F85ED466-D2DF-4480-BD17-DBE1B415B793}" type="presParOf" srcId="{21473BF4-4152-4877-A34B-738E20A3B3E7}" destId="{70E0DD98-CBE7-4A63-8EE0-E83800FDA343}" srcOrd="2" destOrd="0" presId="urn:microsoft.com/office/officeart/2005/8/layout/hierarchy1"/>
    <dgm:cxn modelId="{1F6A815D-8E1B-4183-99E5-D3DD764A503B}" type="presParOf" srcId="{21473BF4-4152-4877-A34B-738E20A3B3E7}" destId="{332884B7-796F-4C9B-B937-1A4DDCB7293C}" srcOrd="3" destOrd="0" presId="urn:microsoft.com/office/officeart/2005/8/layout/hierarchy1"/>
    <dgm:cxn modelId="{5B541C60-1EA7-436E-9A5D-BB2EF7E1EB15}" type="presParOf" srcId="{332884B7-796F-4C9B-B937-1A4DDCB7293C}" destId="{C835C1CF-2854-4EB1-A585-3BC2E26133D3}" srcOrd="0" destOrd="0" presId="urn:microsoft.com/office/officeart/2005/8/layout/hierarchy1"/>
    <dgm:cxn modelId="{E6E6448A-543E-4692-BDD1-4768E97B3404}" type="presParOf" srcId="{C835C1CF-2854-4EB1-A585-3BC2E26133D3}" destId="{51CFDB7C-534C-436E-BD0E-C51840EF8007}" srcOrd="0" destOrd="0" presId="urn:microsoft.com/office/officeart/2005/8/layout/hierarchy1"/>
    <dgm:cxn modelId="{F6467386-E268-4859-B5D8-67557B7661C2}" type="presParOf" srcId="{C835C1CF-2854-4EB1-A585-3BC2E26133D3}" destId="{20351736-F885-4F98-8D0C-AFBCCA911471}" srcOrd="1" destOrd="0" presId="urn:microsoft.com/office/officeart/2005/8/layout/hierarchy1"/>
    <dgm:cxn modelId="{9947A751-3D59-4F79-BF85-51D86D3EFD92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50</a:t>
          </a:r>
          <a:endParaRPr lang="es-ES" sz="3200" dirty="0">
            <a:solidFill>
              <a:schemeClr val="tx1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45</a:t>
          </a:r>
          <a:endParaRPr lang="es-ES" sz="3200" dirty="0">
            <a:solidFill>
              <a:schemeClr val="tx1"/>
            </a:solidFill>
          </a:endParaRPr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/>
      <dgm:t>
        <a:bodyPr/>
        <a:lstStyle/>
        <a:p>
          <a:r>
            <a:rPr lang="en-US" sz="3200" dirty="0"/>
            <a:t>48</a:t>
          </a:r>
          <a:endParaRPr lang="es-ES" sz="3200" dirty="0"/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>
              <a:solidFill>
                <a:srgbClr val="C00000"/>
              </a:solidFill>
            </a:rPr>
            <a:t>80</a:t>
          </a:r>
          <a:endParaRPr lang="es-ES" sz="3200" dirty="0">
            <a:solidFill>
              <a:srgbClr val="C00000"/>
            </a:solidFill>
          </a:endParaRPr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/>
            <a:t>90</a:t>
          </a:r>
          <a:endParaRPr lang="es-ES" sz="3200" dirty="0"/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08E1E109-B8AE-4F39-870E-DCDF3433AB00}" type="presOf" srcId="{9E434C65-E506-4FB9-8C5C-55CAD6A1B336}" destId="{97AFFE09-2D7E-4A5D-B704-B58EA748217E}" srcOrd="0" destOrd="0" presId="urn:microsoft.com/office/officeart/2005/8/layout/hierarchy1"/>
    <dgm:cxn modelId="{06EB720D-666D-4527-8E96-04824ACDF4F6}" type="presOf" srcId="{21443CC8-5ACD-40CF-8DFA-3BF0B07E9801}" destId="{90B59D64-C508-4A3E-9D95-734351971BEB}" srcOrd="0" destOrd="0" presId="urn:microsoft.com/office/officeart/2005/8/layout/hierarchy1"/>
    <dgm:cxn modelId="{5142290F-D97E-479A-A1DD-33B8051CB95B}" type="presOf" srcId="{8E340684-E3B3-491F-8AF9-877BE3C8D37B}" destId="{1A0263D7-2F85-423D-9E79-2CB34CB09155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8B0CFB1A-CD05-44FF-9E81-F910859D06BF}" type="presOf" srcId="{56CA4783-B4C5-4C0E-8BA4-943761F74C3C}" destId="{52709134-1ACC-49E6-9F8F-99D12ACD0D13}" srcOrd="0" destOrd="0" presId="urn:microsoft.com/office/officeart/2005/8/layout/hierarchy1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4ADB6729-E2FF-46A2-982F-7D7D11E94411}" type="presOf" srcId="{42C34D49-DDF5-4F68-91DE-6C35B202DDF7}" destId="{D751C4AC-836C-4B20-9DB8-ED4B130D514A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A8814740-3393-4026-8159-2E792722380E}" type="presOf" srcId="{94345D27-6BE4-478A-A701-C35CBD10EC87}" destId="{B18C35A0-19C3-4F41-9DFA-81C1569A4247}" srcOrd="0" destOrd="0" presId="urn:microsoft.com/office/officeart/2005/8/layout/hierarchy1"/>
    <dgm:cxn modelId="{363E1649-BA22-4580-968A-D0631EDB4246}" type="presOf" srcId="{AB7B103E-0ABE-4939-AD90-734B9FBE2A5B}" destId="{78C4974E-101F-4A98-9478-A3FBB6228403}" srcOrd="0" destOrd="0" presId="urn:microsoft.com/office/officeart/2005/8/layout/hierarchy1"/>
    <dgm:cxn modelId="{B4BC484D-DBCB-430B-B61F-3721A0B888DC}" type="presOf" srcId="{F359713C-BA7A-403C-9E7D-5EFEF978B8C6}" destId="{11EE8EFF-E7D6-44A3-8156-862C4DF6F51D}" srcOrd="0" destOrd="0" presId="urn:microsoft.com/office/officeart/2005/8/layout/hierarchy1"/>
    <dgm:cxn modelId="{94936A51-6FDF-433A-BC33-DA99B12E352B}" type="presOf" srcId="{37756AC9-E0CA-407C-8BE2-B8A15E427CE1}" destId="{35C182F1-7F43-4F20-B149-C6993B44403D}" srcOrd="0" destOrd="0" presId="urn:microsoft.com/office/officeart/2005/8/layout/hierarchy1"/>
    <dgm:cxn modelId="{5944F951-F4F4-4082-AFCF-E63CC504E2E1}" type="presOf" srcId="{C9B047B6-8786-4222-8B85-7031DCF75594}" destId="{436522A2-E586-4217-9A32-ECC255D935FB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2CA01F5D-2635-4555-8D1B-543544380D96}" type="presOf" srcId="{AF2AE896-BC97-43F6-8366-78F140BF70E5}" destId="{18A74ED9-ADE8-493B-8567-3337CF015AF8}" srcOrd="0" destOrd="0" presId="urn:microsoft.com/office/officeart/2005/8/layout/hierarchy1"/>
    <dgm:cxn modelId="{ED932864-D28E-41B1-8622-24D3C568EB45}" type="presOf" srcId="{90C09EE8-92B6-4AA5-A3C4-5F0687173EED}" destId="{1C60E652-4F19-430F-8602-3F38DDF577AE}" srcOrd="0" destOrd="0" presId="urn:microsoft.com/office/officeart/2005/8/layout/hierarchy1"/>
    <dgm:cxn modelId="{D2027A72-562E-41F5-81B6-EB39619EA26E}" type="presOf" srcId="{4669A61B-169A-4286-9056-6509858F0A4C}" destId="{F9F83A09-F467-4BAC-8B48-7752BA91FE67}" srcOrd="0" destOrd="0" presId="urn:microsoft.com/office/officeart/2005/8/layout/hierarchy1"/>
    <dgm:cxn modelId="{7277B37B-9958-4783-8319-1B6EDCB551E5}" type="presOf" srcId="{B8C74794-48C0-4E1F-B2B7-EE8ADB47D470}" destId="{1194762C-C875-48D5-A768-F74396BE7E00}" srcOrd="0" destOrd="0" presId="urn:microsoft.com/office/officeart/2005/8/layout/hierarchy1"/>
    <dgm:cxn modelId="{2F238D86-5297-48AD-B05F-DBAE553E2295}" type="presOf" srcId="{891895C1-53D7-4190-BD74-13B70FC82D60}" destId="{9906A9AE-A4E4-485E-8170-BEE6248DF6E4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C41EBB8D-9A13-485C-8FF2-66B61F12A369}" type="presOf" srcId="{7A9462BC-E063-459E-889B-FFDC3FB69F08}" destId="{B483B683-73AD-45CF-A82C-FF2581072EEF}" srcOrd="0" destOrd="0" presId="urn:microsoft.com/office/officeart/2005/8/layout/hierarchy1"/>
    <dgm:cxn modelId="{E9AA2E90-A7DE-4081-B0FC-16A3EB61A0B4}" type="presOf" srcId="{8E45590E-A4C8-4344-9BA6-59F17533FA61}" destId="{B462237C-919E-4E47-95DB-3BF2B4BA0B6B}" srcOrd="0" destOrd="0" presId="urn:microsoft.com/office/officeart/2005/8/layout/hierarchy1"/>
    <dgm:cxn modelId="{FB7CE296-A5F7-4BC1-ACE6-F99526200F5E}" type="presOf" srcId="{BD675A3F-2435-4A4D-BBAB-127E032BEB86}" destId="{E4F2AC43-7B00-4A89-88B0-150B63085397}" srcOrd="0" destOrd="0" presId="urn:microsoft.com/office/officeart/2005/8/layout/hierarchy1"/>
    <dgm:cxn modelId="{F86A3D9C-E0AB-46C1-953F-9A87C384163F}" type="presOf" srcId="{B8B1D267-67B8-4CA1-8C00-26DBC5E35E3B}" destId="{CE50AA5C-3E45-4FD7-940B-F7489519DD8F}" srcOrd="0" destOrd="0" presId="urn:microsoft.com/office/officeart/2005/8/layout/hierarchy1"/>
    <dgm:cxn modelId="{16533E9C-CBA1-40C2-A72A-E57386C2F7F7}" type="presOf" srcId="{C590D825-D2FE-4908-BF5F-BF0506CD8BD4}" destId="{F1E576A4-3585-4384-BC32-9740C90C3268}" srcOrd="0" destOrd="0" presId="urn:microsoft.com/office/officeart/2005/8/layout/hierarchy1"/>
    <dgm:cxn modelId="{9A29D39D-9BF0-4211-A156-200E797562BE}" type="presOf" srcId="{08772EF3-E910-4358-8623-D346E2B55111}" destId="{70E0DD98-CBE7-4A63-8EE0-E83800FDA343}" srcOrd="0" destOrd="0" presId="urn:microsoft.com/office/officeart/2005/8/layout/hierarchy1"/>
    <dgm:cxn modelId="{32057E9F-783B-4726-BE72-D36F504B55F4}" type="presOf" srcId="{82C5068E-8783-4789-B3CC-1B7E93C42F77}" destId="{68211BE5-5267-401F-A90A-FBE9D22F8C35}" srcOrd="0" destOrd="0" presId="urn:microsoft.com/office/officeart/2005/8/layout/hierarchy1"/>
    <dgm:cxn modelId="{D436D1A8-2A0C-4C6D-9ABA-5F7232AE2B2E}" type="presOf" srcId="{2528AB42-221E-4415-9619-74C13B73DF30}" destId="{041B153C-2F19-47F4-A018-59FE301E5225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954260B7-AE58-4207-86AF-7D6AA603B189}" type="presOf" srcId="{9B666E1F-785A-429E-A628-565DAE73A6EB}" destId="{AF37FE95-8CFC-4EC4-B335-2E941D7986A2}" srcOrd="0" destOrd="0" presId="urn:microsoft.com/office/officeart/2005/8/layout/hierarchy1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E3EE78BD-F33A-41CD-A409-5450C9A02673}" type="presOf" srcId="{0042E35D-9434-4035-85F8-BC35B58BCCD1}" destId="{06FA4401-D170-4A64-AD71-D3BCAA325C76}" srcOrd="0" destOrd="0" presId="urn:microsoft.com/office/officeart/2005/8/layout/hierarchy1"/>
    <dgm:cxn modelId="{1338E3BE-F216-4A25-AE0F-13EEB35919EB}" type="presOf" srcId="{03BD65C3-F631-4934-B820-8EBA92A9744B}" destId="{7542239F-1AA7-4AE5-BC4A-F1E834A0254F}" srcOrd="0" destOrd="0" presId="urn:microsoft.com/office/officeart/2005/8/layout/hierarchy1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A09B94C3-51F2-4E8D-9284-D9F0ACE2427A}" type="presOf" srcId="{A66E00FC-C6AA-4A24-B93C-020700785525}" destId="{FFB30D04-3F7B-4883-97D7-71EF67BCB500}" srcOrd="0" destOrd="0" presId="urn:microsoft.com/office/officeart/2005/8/layout/hierarchy1"/>
    <dgm:cxn modelId="{E30919C7-4E8A-4C81-8929-F0E1DD1755A6}" type="presOf" srcId="{C09463A4-B45A-475D-86C0-5A1D01323B60}" destId="{966C5812-597E-48DE-A72E-8995585B015F}" srcOrd="0" destOrd="0" presId="urn:microsoft.com/office/officeart/2005/8/layout/hierarchy1"/>
    <dgm:cxn modelId="{A197FBC7-3632-44EE-927A-82EB3B97201C}" type="presOf" srcId="{79597591-5492-45E4-A7ED-12C41154C04F}" destId="{95BECD7F-67B9-4B7B-A919-E9BF95620362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CD20BFD9-8634-4F48-968F-084ECCDD8611}" type="presOf" srcId="{DFFD5894-C1C1-4F74-9988-B195BA49AEFE}" destId="{20351736-F885-4F98-8D0C-AFBCCA911471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2669B4D3-6CAD-40BB-8F7E-C702308C0538}" type="presParOf" srcId="{7542239F-1AA7-4AE5-BC4A-F1E834A0254F}" destId="{B793FB32-6C4E-4A25-B92A-540F7CA65766}" srcOrd="0" destOrd="0" presId="urn:microsoft.com/office/officeart/2005/8/layout/hierarchy1"/>
    <dgm:cxn modelId="{50430926-AF80-45EC-BF58-A1B16002008B}" type="presParOf" srcId="{B793FB32-6C4E-4A25-B92A-540F7CA65766}" destId="{0BC42AA8-A646-4351-88FD-B01BAE5587FC}" srcOrd="0" destOrd="0" presId="urn:microsoft.com/office/officeart/2005/8/layout/hierarchy1"/>
    <dgm:cxn modelId="{578DF538-7C38-4711-9E20-EEB6F3D178C5}" type="presParOf" srcId="{0BC42AA8-A646-4351-88FD-B01BAE5587FC}" destId="{BCD563DB-4F35-4386-B71C-0C6F372D1E74}" srcOrd="0" destOrd="0" presId="urn:microsoft.com/office/officeart/2005/8/layout/hierarchy1"/>
    <dgm:cxn modelId="{3FF17254-26D5-4C20-A6BD-93062EA542FE}" type="presParOf" srcId="{0BC42AA8-A646-4351-88FD-B01BAE5587FC}" destId="{06FA4401-D170-4A64-AD71-D3BCAA325C76}" srcOrd="1" destOrd="0" presId="urn:microsoft.com/office/officeart/2005/8/layout/hierarchy1"/>
    <dgm:cxn modelId="{4FC9DA65-D54B-4C49-B75F-B7531301F3B9}" type="presParOf" srcId="{B793FB32-6C4E-4A25-B92A-540F7CA65766}" destId="{F148EF63-C9BF-4428-BA07-704EE978A95E}" srcOrd="1" destOrd="0" presId="urn:microsoft.com/office/officeart/2005/8/layout/hierarchy1"/>
    <dgm:cxn modelId="{A63E31A0-D264-43BA-A699-B67072828C01}" type="presParOf" srcId="{F148EF63-C9BF-4428-BA07-704EE978A95E}" destId="{AF37FE95-8CFC-4EC4-B335-2E941D7986A2}" srcOrd="0" destOrd="0" presId="urn:microsoft.com/office/officeart/2005/8/layout/hierarchy1"/>
    <dgm:cxn modelId="{E6BF5822-4EC7-46C5-843C-03ED48CF80E3}" type="presParOf" srcId="{F148EF63-C9BF-4428-BA07-704EE978A95E}" destId="{32E4A262-69C4-4DEF-86A9-AA22E8B088FB}" srcOrd="1" destOrd="0" presId="urn:microsoft.com/office/officeart/2005/8/layout/hierarchy1"/>
    <dgm:cxn modelId="{0CCE93FB-F96C-4004-AE27-43AFB0DEEBB5}" type="presParOf" srcId="{32E4A262-69C4-4DEF-86A9-AA22E8B088FB}" destId="{38A322FF-C718-40A1-AF9B-9FC37B250E67}" srcOrd="0" destOrd="0" presId="urn:microsoft.com/office/officeart/2005/8/layout/hierarchy1"/>
    <dgm:cxn modelId="{9F27B723-F7F0-4EC6-9E02-5E6BCE80E686}" type="presParOf" srcId="{38A322FF-C718-40A1-AF9B-9FC37B250E67}" destId="{6DD55054-8AE9-4859-89E4-988F46DFAE1A}" srcOrd="0" destOrd="0" presId="urn:microsoft.com/office/officeart/2005/8/layout/hierarchy1"/>
    <dgm:cxn modelId="{2302A00E-7C4A-4126-8434-C7FBD86EE3F9}" type="presParOf" srcId="{38A322FF-C718-40A1-AF9B-9FC37B250E67}" destId="{FFB30D04-3F7B-4883-97D7-71EF67BCB500}" srcOrd="1" destOrd="0" presId="urn:microsoft.com/office/officeart/2005/8/layout/hierarchy1"/>
    <dgm:cxn modelId="{59FD3F4B-61B9-4352-9699-73350052942F}" type="presParOf" srcId="{32E4A262-69C4-4DEF-86A9-AA22E8B088FB}" destId="{9B8F88E9-581D-4B01-9663-CB67BE21AE87}" srcOrd="1" destOrd="0" presId="urn:microsoft.com/office/officeart/2005/8/layout/hierarchy1"/>
    <dgm:cxn modelId="{FD7EFFEF-6293-46BB-84DC-6F581C373661}" type="presParOf" srcId="{9B8F88E9-581D-4B01-9663-CB67BE21AE87}" destId="{CE50AA5C-3E45-4FD7-940B-F7489519DD8F}" srcOrd="0" destOrd="0" presId="urn:microsoft.com/office/officeart/2005/8/layout/hierarchy1"/>
    <dgm:cxn modelId="{4AB50EFD-9CA4-4AC8-9DD0-D518D642B54C}" type="presParOf" srcId="{9B8F88E9-581D-4B01-9663-CB67BE21AE87}" destId="{5F6D85E4-C180-496C-8C4C-D0A31F63562D}" srcOrd="1" destOrd="0" presId="urn:microsoft.com/office/officeart/2005/8/layout/hierarchy1"/>
    <dgm:cxn modelId="{6749E780-A60E-428C-991E-0E309F805D6F}" type="presParOf" srcId="{5F6D85E4-C180-496C-8C4C-D0A31F63562D}" destId="{F1E856D2-041C-462B-9D26-C0B09EC03C11}" srcOrd="0" destOrd="0" presId="urn:microsoft.com/office/officeart/2005/8/layout/hierarchy1"/>
    <dgm:cxn modelId="{59D43345-B9B2-4662-BDDD-3BEB55E1F439}" type="presParOf" srcId="{F1E856D2-041C-462B-9D26-C0B09EC03C11}" destId="{2D425461-CD9E-47D8-9057-57A1A3A37B91}" srcOrd="0" destOrd="0" presId="urn:microsoft.com/office/officeart/2005/8/layout/hierarchy1"/>
    <dgm:cxn modelId="{90199540-8538-4A3A-9D01-3FC584F74641}" type="presParOf" srcId="{F1E856D2-041C-462B-9D26-C0B09EC03C11}" destId="{90B59D64-C508-4A3E-9D95-734351971BEB}" srcOrd="1" destOrd="0" presId="urn:microsoft.com/office/officeart/2005/8/layout/hierarchy1"/>
    <dgm:cxn modelId="{D178F0BB-66D7-46C4-ABA0-9890F0B5ECF4}" type="presParOf" srcId="{5F6D85E4-C180-496C-8C4C-D0A31F63562D}" destId="{D8ADC6D0-8362-4A9B-AC23-A48538486975}" srcOrd="1" destOrd="0" presId="urn:microsoft.com/office/officeart/2005/8/layout/hierarchy1"/>
    <dgm:cxn modelId="{3D0C9BC3-D9E7-4745-8C43-4E303AFCA06D}" type="presParOf" srcId="{D8ADC6D0-8362-4A9B-AC23-A48538486975}" destId="{1C60E652-4F19-430F-8602-3F38DDF577AE}" srcOrd="0" destOrd="0" presId="urn:microsoft.com/office/officeart/2005/8/layout/hierarchy1"/>
    <dgm:cxn modelId="{53F38AAE-F717-4EC5-95E8-2DDCAC4A442F}" type="presParOf" srcId="{D8ADC6D0-8362-4A9B-AC23-A48538486975}" destId="{7A373A37-15D0-4440-97DC-64A26581F2FC}" srcOrd="1" destOrd="0" presId="urn:microsoft.com/office/officeart/2005/8/layout/hierarchy1"/>
    <dgm:cxn modelId="{730FB95C-7251-4988-8585-E19D0B629831}" type="presParOf" srcId="{7A373A37-15D0-4440-97DC-64A26581F2FC}" destId="{ABA85A0B-7729-4BB9-B678-2825C6D34095}" srcOrd="0" destOrd="0" presId="urn:microsoft.com/office/officeart/2005/8/layout/hierarchy1"/>
    <dgm:cxn modelId="{6D978EB3-A99D-49AA-9992-A91D8AB89CA5}" type="presParOf" srcId="{ABA85A0B-7729-4BB9-B678-2825C6D34095}" destId="{D42E5194-A17B-4DA9-AE84-CCAD9396E95B}" srcOrd="0" destOrd="0" presId="urn:microsoft.com/office/officeart/2005/8/layout/hierarchy1"/>
    <dgm:cxn modelId="{F52CA285-B648-45CF-B08A-5AB5A4DA05D5}" type="presParOf" srcId="{ABA85A0B-7729-4BB9-B678-2825C6D34095}" destId="{E4F2AC43-7B00-4A89-88B0-150B63085397}" srcOrd="1" destOrd="0" presId="urn:microsoft.com/office/officeart/2005/8/layout/hierarchy1"/>
    <dgm:cxn modelId="{8644F3A0-3001-4F64-88AB-2731626DBF75}" type="presParOf" srcId="{7A373A37-15D0-4440-97DC-64A26581F2FC}" destId="{F8B3D99F-9260-4ECB-B7A4-A56232BE5E54}" srcOrd="1" destOrd="0" presId="urn:microsoft.com/office/officeart/2005/8/layout/hierarchy1"/>
    <dgm:cxn modelId="{AF222B91-7D60-4D7B-867A-1A73EC35A415}" type="presParOf" srcId="{D8ADC6D0-8362-4A9B-AC23-A48538486975}" destId="{9906A9AE-A4E4-485E-8170-BEE6248DF6E4}" srcOrd="2" destOrd="0" presId="urn:microsoft.com/office/officeart/2005/8/layout/hierarchy1"/>
    <dgm:cxn modelId="{776C36DE-2E28-4630-9662-EA2B71CD107A}" type="presParOf" srcId="{D8ADC6D0-8362-4A9B-AC23-A48538486975}" destId="{EECD0E47-27D5-4F9A-92DF-C5A0BD5ACE22}" srcOrd="3" destOrd="0" presId="urn:microsoft.com/office/officeart/2005/8/layout/hierarchy1"/>
    <dgm:cxn modelId="{FF069C7B-2FD8-428F-A25E-A393D85DAF28}" type="presParOf" srcId="{EECD0E47-27D5-4F9A-92DF-C5A0BD5ACE22}" destId="{14F261EA-6233-4792-A305-0D72A2D174D6}" srcOrd="0" destOrd="0" presId="urn:microsoft.com/office/officeart/2005/8/layout/hierarchy1"/>
    <dgm:cxn modelId="{015837C8-6F95-4552-B1F0-5B1C695FBE06}" type="presParOf" srcId="{14F261EA-6233-4792-A305-0D72A2D174D6}" destId="{41E54553-AC90-47C7-AA2B-5C0B96F2CD06}" srcOrd="0" destOrd="0" presId="urn:microsoft.com/office/officeart/2005/8/layout/hierarchy1"/>
    <dgm:cxn modelId="{D527DC38-DD99-4F97-A032-A96914905A63}" type="presParOf" srcId="{14F261EA-6233-4792-A305-0D72A2D174D6}" destId="{68211BE5-5267-401F-A90A-FBE9D22F8C35}" srcOrd="1" destOrd="0" presId="urn:microsoft.com/office/officeart/2005/8/layout/hierarchy1"/>
    <dgm:cxn modelId="{29639AFD-CD4C-431A-BE73-2291ACF4BACB}" type="presParOf" srcId="{EECD0E47-27D5-4F9A-92DF-C5A0BD5ACE22}" destId="{D4ECB61C-617A-435E-B3CE-31B5574FF6C8}" srcOrd="1" destOrd="0" presId="urn:microsoft.com/office/officeart/2005/8/layout/hierarchy1"/>
    <dgm:cxn modelId="{CBB100B6-A575-40AA-879B-15A5CDAD7C19}" type="presParOf" srcId="{9B8F88E9-581D-4B01-9663-CB67BE21AE87}" destId="{11EE8EFF-E7D6-44A3-8156-862C4DF6F51D}" srcOrd="2" destOrd="0" presId="urn:microsoft.com/office/officeart/2005/8/layout/hierarchy1"/>
    <dgm:cxn modelId="{1E6CCFA7-0649-452E-B772-F847A7DF806E}" type="presParOf" srcId="{9B8F88E9-581D-4B01-9663-CB67BE21AE87}" destId="{5A6B62D3-AB63-4935-9B81-F8887C2636B9}" srcOrd="3" destOrd="0" presId="urn:microsoft.com/office/officeart/2005/8/layout/hierarchy1"/>
    <dgm:cxn modelId="{7A4E07F6-4865-45F3-B4DB-084C38F7BB04}" type="presParOf" srcId="{5A6B62D3-AB63-4935-9B81-F8887C2636B9}" destId="{5C0A0ECB-6282-4282-AAFF-524E597C4CB0}" srcOrd="0" destOrd="0" presId="urn:microsoft.com/office/officeart/2005/8/layout/hierarchy1"/>
    <dgm:cxn modelId="{EAFAEA00-0677-4C8D-AA12-6E8FCC52CCBE}" type="presParOf" srcId="{5C0A0ECB-6282-4282-AAFF-524E597C4CB0}" destId="{ADFDF0A4-0BA6-4B40-99DB-79ED6CF03864}" srcOrd="0" destOrd="0" presId="urn:microsoft.com/office/officeart/2005/8/layout/hierarchy1"/>
    <dgm:cxn modelId="{6AA1D27E-29BE-47D3-9A0E-F3D1B43A2281}" type="presParOf" srcId="{5C0A0ECB-6282-4282-AAFF-524E597C4CB0}" destId="{1194762C-C875-48D5-A768-F74396BE7E00}" srcOrd="1" destOrd="0" presId="urn:microsoft.com/office/officeart/2005/8/layout/hierarchy1"/>
    <dgm:cxn modelId="{54C866D8-E9B3-4138-9F90-99079D5D40DE}" type="presParOf" srcId="{5A6B62D3-AB63-4935-9B81-F8887C2636B9}" destId="{07497EFE-D0AE-4AD0-AFF0-8589C4A74010}" srcOrd="1" destOrd="0" presId="urn:microsoft.com/office/officeart/2005/8/layout/hierarchy1"/>
    <dgm:cxn modelId="{4CF259D1-62E0-4610-82E0-1F5F6965A77B}" type="presParOf" srcId="{07497EFE-D0AE-4AD0-AFF0-8589C4A74010}" destId="{78C4974E-101F-4A98-9478-A3FBB6228403}" srcOrd="0" destOrd="0" presId="urn:microsoft.com/office/officeart/2005/8/layout/hierarchy1"/>
    <dgm:cxn modelId="{5FE99E72-8302-45F9-9432-678736404844}" type="presParOf" srcId="{07497EFE-D0AE-4AD0-AFF0-8589C4A74010}" destId="{257371B8-5ADF-4F69-A541-072B95CD3A2A}" srcOrd="1" destOrd="0" presId="urn:microsoft.com/office/officeart/2005/8/layout/hierarchy1"/>
    <dgm:cxn modelId="{9ECF28FC-5D06-4E64-B6C7-7219F250EC2E}" type="presParOf" srcId="{257371B8-5ADF-4F69-A541-072B95CD3A2A}" destId="{832DB24F-F47D-4900-970A-8A7607A5E1A9}" srcOrd="0" destOrd="0" presId="urn:microsoft.com/office/officeart/2005/8/layout/hierarchy1"/>
    <dgm:cxn modelId="{1D291046-8ABA-4C64-8306-BC8D306576F1}" type="presParOf" srcId="{832DB24F-F47D-4900-970A-8A7607A5E1A9}" destId="{C1A7EBA9-A4BF-4FB3-880F-04F2AF6E19EF}" srcOrd="0" destOrd="0" presId="urn:microsoft.com/office/officeart/2005/8/layout/hierarchy1"/>
    <dgm:cxn modelId="{2A1FBB71-2313-42D7-AC6C-DC63792F76ED}" type="presParOf" srcId="{832DB24F-F47D-4900-970A-8A7607A5E1A9}" destId="{F1E576A4-3585-4384-BC32-9740C90C3268}" srcOrd="1" destOrd="0" presId="urn:microsoft.com/office/officeart/2005/8/layout/hierarchy1"/>
    <dgm:cxn modelId="{E27772CA-5FB4-490F-A55C-0AF9A2906D7F}" type="presParOf" srcId="{257371B8-5ADF-4F69-A541-072B95CD3A2A}" destId="{ABD23F3C-B030-433A-BD5C-3710D93CA8D5}" srcOrd="1" destOrd="0" presId="urn:microsoft.com/office/officeart/2005/8/layout/hierarchy1"/>
    <dgm:cxn modelId="{2CF3DCA2-2EB1-4E21-BF2C-78FEEE200B8C}" type="presParOf" srcId="{ABD23F3C-B030-433A-BD5C-3710D93CA8D5}" destId="{95BECD7F-67B9-4B7B-A919-E9BF95620362}" srcOrd="0" destOrd="0" presId="urn:microsoft.com/office/officeart/2005/8/layout/hierarchy1"/>
    <dgm:cxn modelId="{ADCBFBA0-FA48-4D89-9164-EB6CF681763A}" type="presParOf" srcId="{ABD23F3C-B030-433A-BD5C-3710D93CA8D5}" destId="{6EFDE09F-0523-45DF-8557-89861952122B}" srcOrd="1" destOrd="0" presId="urn:microsoft.com/office/officeart/2005/8/layout/hierarchy1"/>
    <dgm:cxn modelId="{C9170A40-4D3F-4694-AD99-E5C739CA6EDC}" type="presParOf" srcId="{6EFDE09F-0523-45DF-8557-89861952122B}" destId="{D742E773-55FC-4C73-B91C-7A16647485C2}" srcOrd="0" destOrd="0" presId="urn:microsoft.com/office/officeart/2005/8/layout/hierarchy1"/>
    <dgm:cxn modelId="{7BE0F646-A04C-43B5-850D-A69E040056A3}" type="presParOf" srcId="{D742E773-55FC-4C73-B91C-7A16647485C2}" destId="{6106F41B-2696-4F54-8A65-9FCE8A08647E}" srcOrd="0" destOrd="0" presId="urn:microsoft.com/office/officeart/2005/8/layout/hierarchy1"/>
    <dgm:cxn modelId="{61880D12-B960-439D-B36F-5852D6BC1368}" type="presParOf" srcId="{D742E773-55FC-4C73-B91C-7A16647485C2}" destId="{1A0263D7-2F85-423D-9E79-2CB34CB09155}" srcOrd="1" destOrd="0" presId="urn:microsoft.com/office/officeart/2005/8/layout/hierarchy1"/>
    <dgm:cxn modelId="{9BAB7D7B-A14E-4E9C-B5D7-9EAEF717C7F6}" type="presParOf" srcId="{6EFDE09F-0523-45DF-8557-89861952122B}" destId="{DF9D3985-B568-483E-8F21-06850F482F95}" srcOrd="1" destOrd="0" presId="urn:microsoft.com/office/officeart/2005/8/layout/hierarchy1"/>
    <dgm:cxn modelId="{0656F468-7AB7-444C-8F67-77B384BD99F6}" type="presParOf" srcId="{ABD23F3C-B030-433A-BD5C-3710D93CA8D5}" destId="{D751C4AC-836C-4B20-9DB8-ED4B130D514A}" srcOrd="2" destOrd="0" presId="urn:microsoft.com/office/officeart/2005/8/layout/hierarchy1"/>
    <dgm:cxn modelId="{1C439229-07B1-43B5-AB98-78B896C83CF3}" type="presParOf" srcId="{ABD23F3C-B030-433A-BD5C-3710D93CA8D5}" destId="{B6B7330C-83E7-4AC3-AA81-410414259CF4}" srcOrd="3" destOrd="0" presId="urn:microsoft.com/office/officeart/2005/8/layout/hierarchy1"/>
    <dgm:cxn modelId="{06C67E31-461F-4E82-9AE7-AE642E8D9099}" type="presParOf" srcId="{B6B7330C-83E7-4AC3-AA81-410414259CF4}" destId="{A3E8B2A4-E9DB-491F-9993-D18E8EAD1D5F}" srcOrd="0" destOrd="0" presId="urn:microsoft.com/office/officeart/2005/8/layout/hierarchy1"/>
    <dgm:cxn modelId="{E246A0E8-E239-4F59-B6AD-346C75980CCF}" type="presParOf" srcId="{A3E8B2A4-E9DB-491F-9993-D18E8EAD1D5F}" destId="{AB716117-BE98-4184-BFD1-EE2DDA678AFB}" srcOrd="0" destOrd="0" presId="urn:microsoft.com/office/officeart/2005/8/layout/hierarchy1"/>
    <dgm:cxn modelId="{D16F7D93-1F7F-4084-A2ED-FA33D6F92EF5}" type="presParOf" srcId="{A3E8B2A4-E9DB-491F-9993-D18E8EAD1D5F}" destId="{966C5812-597E-48DE-A72E-8995585B015F}" srcOrd="1" destOrd="0" presId="urn:microsoft.com/office/officeart/2005/8/layout/hierarchy1"/>
    <dgm:cxn modelId="{C066A70C-FDA2-4F90-922D-2EC1CEDB082F}" type="presParOf" srcId="{B6B7330C-83E7-4AC3-AA81-410414259CF4}" destId="{3A2DAAD1-4BD7-4446-B801-61BA6DFE5718}" srcOrd="1" destOrd="0" presId="urn:microsoft.com/office/officeart/2005/8/layout/hierarchy1"/>
    <dgm:cxn modelId="{62E4E5C2-F653-40AA-996D-08DBB1BA886D}" type="presParOf" srcId="{07497EFE-D0AE-4AD0-AFF0-8589C4A74010}" destId="{B18C35A0-19C3-4F41-9DFA-81C1569A4247}" srcOrd="2" destOrd="0" presId="urn:microsoft.com/office/officeart/2005/8/layout/hierarchy1"/>
    <dgm:cxn modelId="{92974201-3BEA-4365-863B-761CA18A7ECD}" type="presParOf" srcId="{07497EFE-D0AE-4AD0-AFF0-8589C4A74010}" destId="{0CFBA78D-9A9F-439B-AB41-A4BEFE172682}" srcOrd="3" destOrd="0" presId="urn:microsoft.com/office/officeart/2005/8/layout/hierarchy1"/>
    <dgm:cxn modelId="{844B37A8-CEA5-4938-9A1D-93A11A50CA53}" type="presParOf" srcId="{0CFBA78D-9A9F-439B-AB41-A4BEFE172682}" destId="{1BDBEEC6-D882-43BC-897F-CB260F195362}" srcOrd="0" destOrd="0" presId="urn:microsoft.com/office/officeart/2005/8/layout/hierarchy1"/>
    <dgm:cxn modelId="{8FE4ADBF-E639-4864-AD23-155B09C5B8FD}" type="presParOf" srcId="{1BDBEEC6-D882-43BC-897F-CB260F195362}" destId="{C02B9E12-24C7-4E9E-A819-8E3419DE7F3C}" srcOrd="0" destOrd="0" presId="urn:microsoft.com/office/officeart/2005/8/layout/hierarchy1"/>
    <dgm:cxn modelId="{1FC6E4AD-34FB-46BD-BFBD-BC2FBD46EE2E}" type="presParOf" srcId="{1BDBEEC6-D882-43BC-897F-CB260F195362}" destId="{041B153C-2F19-47F4-A018-59FE301E5225}" srcOrd="1" destOrd="0" presId="urn:microsoft.com/office/officeart/2005/8/layout/hierarchy1"/>
    <dgm:cxn modelId="{CCBEC3F1-01D3-4B2E-A0D7-D8AD4EE695DF}" type="presParOf" srcId="{0CFBA78D-9A9F-439B-AB41-A4BEFE172682}" destId="{D240B7A0-BDAC-45FF-8E6B-78A6DE3D52A1}" srcOrd="1" destOrd="0" presId="urn:microsoft.com/office/officeart/2005/8/layout/hierarchy1"/>
    <dgm:cxn modelId="{DC640AB7-65D5-46B0-BE95-2CB0A385B54C}" type="presParOf" srcId="{F148EF63-C9BF-4428-BA07-704EE978A95E}" destId="{F9F83A09-F467-4BAC-8B48-7752BA91FE67}" srcOrd="2" destOrd="0" presId="urn:microsoft.com/office/officeart/2005/8/layout/hierarchy1"/>
    <dgm:cxn modelId="{DF38E004-E383-4C72-916A-6AEF8B050B20}" type="presParOf" srcId="{F148EF63-C9BF-4428-BA07-704EE978A95E}" destId="{E1596DF7-4D98-4CD2-9F74-B393F205E627}" srcOrd="3" destOrd="0" presId="urn:microsoft.com/office/officeart/2005/8/layout/hierarchy1"/>
    <dgm:cxn modelId="{4EEC1509-6CB7-4131-A83A-9C7C5DAB8FD5}" type="presParOf" srcId="{E1596DF7-4D98-4CD2-9F74-B393F205E627}" destId="{CBCDD24A-14E7-43C2-AD7F-AD5BD5789191}" srcOrd="0" destOrd="0" presId="urn:microsoft.com/office/officeart/2005/8/layout/hierarchy1"/>
    <dgm:cxn modelId="{98B3ACBB-4CF8-42FB-89A7-845882AFABFB}" type="presParOf" srcId="{CBCDD24A-14E7-43C2-AD7F-AD5BD5789191}" destId="{3B66C831-D558-4855-A1F3-35233E47AE17}" srcOrd="0" destOrd="0" presId="urn:microsoft.com/office/officeart/2005/8/layout/hierarchy1"/>
    <dgm:cxn modelId="{9CD7CB2B-97BF-415B-82EF-0A69BC39E1D3}" type="presParOf" srcId="{CBCDD24A-14E7-43C2-AD7F-AD5BD5789191}" destId="{18A74ED9-ADE8-493B-8567-3337CF015AF8}" srcOrd="1" destOrd="0" presId="urn:microsoft.com/office/officeart/2005/8/layout/hierarchy1"/>
    <dgm:cxn modelId="{5F8EFA0F-2403-48C2-A2DE-DAFD7DFE5CC7}" type="presParOf" srcId="{E1596DF7-4D98-4CD2-9F74-B393F205E627}" destId="{F3F3F2F1-DDAE-4CC7-A2B6-F84DE045866D}" srcOrd="1" destOrd="0" presId="urn:microsoft.com/office/officeart/2005/8/layout/hierarchy1"/>
    <dgm:cxn modelId="{C9E4C31B-90F4-4DCA-91F3-A5DD94E50E7B}" type="presParOf" srcId="{F3F3F2F1-DDAE-4CC7-A2B6-F84DE045866D}" destId="{97AFFE09-2D7E-4A5D-B704-B58EA748217E}" srcOrd="0" destOrd="0" presId="urn:microsoft.com/office/officeart/2005/8/layout/hierarchy1"/>
    <dgm:cxn modelId="{D495F04F-8863-476C-B55F-B3F08DE257F5}" type="presParOf" srcId="{F3F3F2F1-DDAE-4CC7-A2B6-F84DE045866D}" destId="{4592EF28-F196-4360-A5D6-0751662FBD16}" srcOrd="1" destOrd="0" presId="urn:microsoft.com/office/officeart/2005/8/layout/hierarchy1"/>
    <dgm:cxn modelId="{8BE3FF4C-9EC8-4746-BCF2-956EA7E2B25D}" type="presParOf" srcId="{4592EF28-F196-4360-A5D6-0751662FBD16}" destId="{DA5B4124-3760-40AE-ADFC-1CCFD4943E2C}" srcOrd="0" destOrd="0" presId="urn:microsoft.com/office/officeart/2005/8/layout/hierarchy1"/>
    <dgm:cxn modelId="{60DAF5A1-37D4-431E-A466-15BAF347A71C}" type="presParOf" srcId="{DA5B4124-3760-40AE-ADFC-1CCFD4943E2C}" destId="{C47E1D3E-00CB-47F1-8738-6ED20AFFBD23}" srcOrd="0" destOrd="0" presId="urn:microsoft.com/office/officeart/2005/8/layout/hierarchy1"/>
    <dgm:cxn modelId="{96F1AD4E-DCF0-4A0D-87EE-9156DF62679D}" type="presParOf" srcId="{DA5B4124-3760-40AE-ADFC-1CCFD4943E2C}" destId="{52709134-1ACC-49E6-9F8F-99D12ACD0D13}" srcOrd="1" destOrd="0" presId="urn:microsoft.com/office/officeart/2005/8/layout/hierarchy1"/>
    <dgm:cxn modelId="{7C9930A9-5D26-4847-BD6F-FE8DE8B90AFD}" type="presParOf" srcId="{4592EF28-F196-4360-A5D6-0751662FBD16}" destId="{165B38DE-0E5D-46DD-84BE-DA0406BE3A59}" srcOrd="1" destOrd="0" presId="urn:microsoft.com/office/officeart/2005/8/layout/hierarchy1"/>
    <dgm:cxn modelId="{56F4C360-D9D0-406B-9DDB-CBC5036C2B28}" type="presParOf" srcId="{F3F3F2F1-DDAE-4CC7-A2B6-F84DE045866D}" destId="{B462237C-919E-4E47-95DB-3BF2B4BA0B6B}" srcOrd="2" destOrd="0" presId="urn:microsoft.com/office/officeart/2005/8/layout/hierarchy1"/>
    <dgm:cxn modelId="{FA3D6F20-3693-4052-9BFF-75924B3817BE}" type="presParOf" srcId="{F3F3F2F1-DDAE-4CC7-A2B6-F84DE045866D}" destId="{C931A5C6-8291-46E1-98ED-7E84FBB28C25}" srcOrd="3" destOrd="0" presId="urn:microsoft.com/office/officeart/2005/8/layout/hierarchy1"/>
    <dgm:cxn modelId="{01B50DA7-58C2-4371-9AD8-D6A2B9C8E016}" type="presParOf" srcId="{C931A5C6-8291-46E1-98ED-7E84FBB28C25}" destId="{5B3F816C-F9CB-468C-9621-B38AF86F4941}" srcOrd="0" destOrd="0" presId="urn:microsoft.com/office/officeart/2005/8/layout/hierarchy1"/>
    <dgm:cxn modelId="{2FA4159E-FCB5-40C2-93EA-3FD36F533490}" type="presParOf" srcId="{5B3F816C-F9CB-468C-9621-B38AF86F4941}" destId="{23D952FA-CBA9-453B-9996-D2DAFA758694}" srcOrd="0" destOrd="0" presId="urn:microsoft.com/office/officeart/2005/8/layout/hierarchy1"/>
    <dgm:cxn modelId="{55570929-C6F7-44C0-8CDD-89BB95958B02}" type="presParOf" srcId="{5B3F816C-F9CB-468C-9621-B38AF86F4941}" destId="{35C182F1-7F43-4F20-B149-C6993B44403D}" srcOrd="1" destOrd="0" presId="urn:microsoft.com/office/officeart/2005/8/layout/hierarchy1"/>
    <dgm:cxn modelId="{94F25083-75EA-410A-9BE7-F9A39EDC4E12}" type="presParOf" srcId="{C931A5C6-8291-46E1-98ED-7E84FBB28C25}" destId="{21473BF4-4152-4877-A34B-738E20A3B3E7}" srcOrd="1" destOrd="0" presId="urn:microsoft.com/office/officeart/2005/8/layout/hierarchy1"/>
    <dgm:cxn modelId="{F3277161-1655-43C7-B96C-3A124BEBE1D8}" type="presParOf" srcId="{21473BF4-4152-4877-A34B-738E20A3B3E7}" destId="{B483B683-73AD-45CF-A82C-FF2581072EEF}" srcOrd="0" destOrd="0" presId="urn:microsoft.com/office/officeart/2005/8/layout/hierarchy1"/>
    <dgm:cxn modelId="{9898CB6F-2C2F-4638-ABD5-D3139E43D05A}" type="presParOf" srcId="{21473BF4-4152-4877-A34B-738E20A3B3E7}" destId="{1C76BF9E-7D09-434C-886D-769D623C492D}" srcOrd="1" destOrd="0" presId="urn:microsoft.com/office/officeart/2005/8/layout/hierarchy1"/>
    <dgm:cxn modelId="{D61F67C5-B48F-4B0E-9F83-C43569F2CAEA}" type="presParOf" srcId="{1C76BF9E-7D09-434C-886D-769D623C492D}" destId="{CDE0B66F-46F8-4B40-96FE-AF62DE49F1A1}" srcOrd="0" destOrd="0" presId="urn:microsoft.com/office/officeart/2005/8/layout/hierarchy1"/>
    <dgm:cxn modelId="{F8225B9C-2228-44C7-BAC9-B26B8CDF9A62}" type="presParOf" srcId="{CDE0B66F-46F8-4B40-96FE-AF62DE49F1A1}" destId="{78AFE1F0-AF45-4684-9080-E6217BA955B5}" srcOrd="0" destOrd="0" presId="urn:microsoft.com/office/officeart/2005/8/layout/hierarchy1"/>
    <dgm:cxn modelId="{28A0C4D5-6CA8-4E33-9D55-A82E1359A4F4}" type="presParOf" srcId="{CDE0B66F-46F8-4B40-96FE-AF62DE49F1A1}" destId="{436522A2-E586-4217-9A32-ECC255D935FB}" srcOrd="1" destOrd="0" presId="urn:microsoft.com/office/officeart/2005/8/layout/hierarchy1"/>
    <dgm:cxn modelId="{41CBE8FE-C8BE-44CF-8079-1AEE1E854482}" type="presParOf" srcId="{1C76BF9E-7D09-434C-886D-769D623C492D}" destId="{20DD664E-D64C-4048-A95F-FF696485E92D}" srcOrd="1" destOrd="0" presId="urn:microsoft.com/office/officeart/2005/8/layout/hierarchy1"/>
    <dgm:cxn modelId="{2713983B-DFEE-4C01-B42A-9F85BA43A7A2}" type="presParOf" srcId="{21473BF4-4152-4877-A34B-738E20A3B3E7}" destId="{70E0DD98-CBE7-4A63-8EE0-E83800FDA343}" srcOrd="2" destOrd="0" presId="urn:microsoft.com/office/officeart/2005/8/layout/hierarchy1"/>
    <dgm:cxn modelId="{9F76E1C2-0118-4626-BF86-A519F2B4EDDC}" type="presParOf" srcId="{21473BF4-4152-4877-A34B-738E20A3B3E7}" destId="{332884B7-796F-4C9B-B937-1A4DDCB7293C}" srcOrd="3" destOrd="0" presId="urn:microsoft.com/office/officeart/2005/8/layout/hierarchy1"/>
    <dgm:cxn modelId="{6BC8B60C-380F-4F25-9E29-911F1609DF7B}" type="presParOf" srcId="{332884B7-796F-4C9B-B937-1A4DDCB7293C}" destId="{C835C1CF-2854-4EB1-A585-3BC2E26133D3}" srcOrd="0" destOrd="0" presId="urn:microsoft.com/office/officeart/2005/8/layout/hierarchy1"/>
    <dgm:cxn modelId="{4D34D1BB-1206-460B-BFDD-3D56BB6A48D0}" type="presParOf" srcId="{C835C1CF-2854-4EB1-A585-3BC2E26133D3}" destId="{51CFDB7C-534C-436E-BD0E-C51840EF8007}" srcOrd="0" destOrd="0" presId="urn:microsoft.com/office/officeart/2005/8/layout/hierarchy1"/>
    <dgm:cxn modelId="{DBE7354E-BDA6-42FA-B2BE-1DFD1B1D3A7E}" type="presParOf" srcId="{C835C1CF-2854-4EB1-A585-3BC2E26133D3}" destId="{20351736-F885-4F98-8D0C-AFBCCA911471}" srcOrd="1" destOrd="0" presId="urn:microsoft.com/office/officeart/2005/8/layout/hierarchy1"/>
    <dgm:cxn modelId="{70DBA183-4285-42C7-BF11-24200825C43C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50</a:t>
          </a:r>
          <a:endParaRPr lang="es-ES" sz="3200" dirty="0">
            <a:solidFill>
              <a:schemeClr val="tx1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45</a:t>
          </a:r>
          <a:endParaRPr lang="es-ES" sz="3200" dirty="0">
            <a:solidFill>
              <a:schemeClr val="tx1"/>
            </a:solidFill>
          </a:endParaRPr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48</a:t>
          </a:r>
          <a:endParaRPr lang="es-ES" sz="3200" dirty="0">
            <a:solidFill>
              <a:schemeClr val="tx1"/>
            </a:solidFill>
          </a:endParaRPr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>
              <a:solidFill>
                <a:srgbClr val="C00000"/>
              </a:solidFill>
            </a:rPr>
            <a:t>90</a:t>
          </a:r>
          <a:endParaRPr lang="es-ES" sz="3200" dirty="0">
            <a:solidFill>
              <a:srgbClr val="C00000"/>
            </a:solidFill>
          </a:endParaRPr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BFDDA502-8BA3-4ABB-A93E-B4AAA644DF31}" type="presOf" srcId="{79597591-5492-45E4-A7ED-12C41154C04F}" destId="{95BECD7F-67B9-4B7B-A919-E9BF95620362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4584551C-446D-411C-9130-A50296DA5128}" type="presOf" srcId="{56CA4783-B4C5-4C0E-8BA4-943761F74C3C}" destId="{52709134-1ACC-49E6-9F8F-99D12ACD0D13}" srcOrd="0" destOrd="0" presId="urn:microsoft.com/office/officeart/2005/8/layout/hierarchy1"/>
    <dgm:cxn modelId="{E45AD21E-5E75-4F8C-8BB0-B0FDF99A2930}" type="presOf" srcId="{C9B047B6-8786-4222-8B85-7031DCF75594}" destId="{436522A2-E586-4217-9A32-ECC255D935FB}" srcOrd="0" destOrd="0" presId="urn:microsoft.com/office/officeart/2005/8/layout/hierarchy1"/>
    <dgm:cxn modelId="{FDBFF01E-F8E1-4494-A026-CF0E75D4A74F}" type="presOf" srcId="{AF2AE896-BC97-43F6-8366-78F140BF70E5}" destId="{18A74ED9-ADE8-493B-8567-3337CF015AF8}" srcOrd="0" destOrd="0" presId="urn:microsoft.com/office/officeart/2005/8/layout/hierarchy1"/>
    <dgm:cxn modelId="{586F951F-F7C4-46C4-9F05-143B971F13CF}" type="presOf" srcId="{94345D27-6BE4-478A-A701-C35CBD10EC87}" destId="{B18C35A0-19C3-4F41-9DFA-81C1569A4247}" srcOrd="0" destOrd="0" presId="urn:microsoft.com/office/officeart/2005/8/layout/hierarchy1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242D1127-0BDA-4A3F-A247-B9C8918C6FF2}" type="presOf" srcId="{C09463A4-B45A-475D-86C0-5A1D01323B60}" destId="{966C5812-597E-48DE-A72E-8995585B015F}" srcOrd="0" destOrd="0" presId="urn:microsoft.com/office/officeart/2005/8/layout/hierarchy1"/>
    <dgm:cxn modelId="{C0396B30-CCB3-42DC-A412-C5BB515C0957}" type="presOf" srcId="{82C5068E-8783-4789-B3CC-1B7E93C42F77}" destId="{68211BE5-5267-401F-A90A-FBE9D22F8C35}" srcOrd="0" destOrd="0" presId="urn:microsoft.com/office/officeart/2005/8/layout/hierarchy1"/>
    <dgm:cxn modelId="{FA6AC830-303A-4FB4-A832-B4CB972D05B7}" type="presOf" srcId="{F359713C-BA7A-403C-9E7D-5EFEF978B8C6}" destId="{11EE8EFF-E7D6-44A3-8156-862C4DF6F51D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4E8DFC42-D512-4952-BF1D-FFD2A711E78B}" type="presOf" srcId="{AB7B103E-0ABE-4939-AD90-734B9FBE2A5B}" destId="{78C4974E-101F-4A98-9478-A3FBB6228403}" srcOrd="0" destOrd="0" presId="urn:microsoft.com/office/officeart/2005/8/layout/hierarchy1"/>
    <dgm:cxn modelId="{27B90857-DA55-467E-8310-0406ECA7F8BA}" type="presOf" srcId="{B8C74794-48C0-4E1F-B2B7-EE8ADB47D470}" destId="{1194762C-C875-48D5-A768-F74396BE7E00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E950D471-AC9C-4D39-A5B7-6B0DE066D367}" type="presOf" srcId="{90C09EE8-92B6-4AA5-A3C4-5F0687173EED}" destId="{1C60E652-4F19-430F-8602-3F38DDF577AE}" srcOrd="0" destOrd="0" presId="urn:microsoft.com/office/officeart/2005/8/layout/hierarchy1"/>
    <dgm:cxn modelId="{22412875-0B0C-44EC-8319-F60BFCB7B5C8}" type="presOf" srcId="{9B666E1F-785A-429E-A628-565DAE73A6EB}" destId="{AF37FE95-8CFC-4EC4-B335-2E941D7986A2}" srcOrd="0" destOrd="0" presId="urn:microsoft.com/office/officeart/2005/8/layout/hierarchy1"/>
    <dgm:cxn modelId="{19309B82-9D35-4529-9E49-D4D79A7B5028}" type="presOf" srcId="{7A9462BC-E063-459E-889B-FFDC3FB69F08}" destId="{B483B683-73AD-45CF-A82C-FF2581072EEF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0136B39A-BCC6-42C8-9BAC-BD68AE169BEB}" type="presOf" srcId="{9E434C65-E506-4FB9-8C5C-55CAD6A1B336}" destId="{97AFFE09-2D7E-4A5D-B704-B58EA748217E}" srcOrd="0" destOrd="0" presId="urn:microsoft.com/office/officeart/2005/8/layout/hierarchy1"/>
    <dgm:cxn modelId="{A0C476A2-3238-4A20-BB1A-4365EB9376EE}" type="presOf" srcId="{37756AC9-E0CA-407C-8BE2-B8A15E427CE1}" destId="{35C182F1-7F43-4F20-B149-C6993B44403D}" srcOrd="0" destOrd="0" presId="urn:microsoft.com/office/officeart/2005/8/layout/hierarchy1"/>
    <dgm:cxn modelId="{98ECCEA4-39B7-4840-AC81-EF6B4F5CC6DD}" type="presOf" srcId="{8E340684-E3B3-491F-8AF9-877BE3C8D37B}" destId="{1A0263D7-2F85-423D-9E79-2CB34CB09155}" srcOrd="0" destOrd="0" presId="urn:microsoft.com/office/officeart/2005/8/layout/hierarchy1"/>
    <dgm:cxn modelId="{929F81AB-406E-45DB-959B-9EF9787334C3}" type="presOf" srcId="{42C34D49-DDF5-4F68-91DE-6C35B202DDF7}" destId="{D751C4AC-836C-4B20-9DB8-ED4B130D514A}" srcOrd="0" destOrd="0" presId="urn:microsoft.com/office/officeart/2005/8/layout/hierarchy1"/>
    <dgm:cxn modelId="{9F2497AB-0742-4B93-9971-F5E425CEBCBD}" type="presOf" srcId="{8E45590E-A4C8-4344-9BA6-59F17533FA61}" destId="{B462237C-919E-4E47-95DB-3BF2B4BA0B6B}" srcOrd="0" destOrd="0" presId="urn:microsoft.com/office/officeart/2005/8/layout/hierarchy1"/>
    <dgm:cxn modelId="{CD30BEAB-7565-40F4-B320-48742EB79ECD}" type="presOf" srcId="{0042E35D-9434-4035-85F8-BC35B58BCCD1}" destId="{06FA4401-D170-4A64-AD71-D3BCAA325C76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2D31A1B9-7F14-4991-8F34-ABDEB694CC77}" type="presOf" srcId="{03BD65C3-F631-4934-B820-8EBA92A9744B}" destId="{7542239F-1AA7-4AE5-BC4A-F1E834A0254F}" srcOrd="0" destOrd="0" presId="urn:microsoft.com/office/officeart/2005/8/layout/hierarchy1"/>
    <dgm:cxn modelId="{646672BD-13AA-487D-9CF5-F97DF98BEE41}" type="presOf" srcId="{2528AB42-221E-4415-9619-74C13B73DF30}" destId="{041B153C-2F19-47F4-A018-59FE301E5225}" srcOrd="0" destOrd="0" presId="urn:microsoft.com/office/officeart/2005/8/layout/hierarchy1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F27C58C3-A6A1-46A2-8D56-83F963953102}" type="presOf" srcId="{08772EF3-E910-4358-8623-D346E2B55111}" destId="{70E0DD98-CBE7-4A63-8EE0-E83800FDA343}" srcOrd="0" destOrd="0" presId="urn:microsoft.com/office/officeart/2005/8/layout/hierarchy1"/>
    <dgm:cxn modelId="{C0C144C6-41D9-4AE1-A7B8-614BEE155455}" type="presOf" srcId="{C590D825-D2FE-4908-BF5F-BF0506CD8BD4}" destId="{F1E576A4-3585-4384-BC32-9740C90C3268}" srcOrd="0" destOrd="0" presId="urn:microsoft.com/office/officeart/2005/8/layout/hierarchy1"/>
    <dgm:cxn modelId="{0DACA8CC-EC70-41A8-A3E5-D74FA1BFE1C9}" type="presOf" srcId="{891895C1-53D7-4190-BD74-13B70FC82D60}" destId="{9906A9AE-A4E4-485E-8170-BEE6248DF6E4}" srcOrd="0" destOrd="0" presId="urn:microsoft.com/office/officeart/2005/8/layout/hierarchy1"/>
    <dgm:cxn modelId="{E44785CD-B03B-4021-BA26-FF6F2CC73A69}" type="presOf" srcId="{B8B1D267-67B8-4CA1-8C00-26DBC5E35E3B}" destId="{CE50AA5C-3E45-4FD7-940B-F7489519DD8F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95CAB9DF-5E26-4F6C-B800-68DF1D74A9DF}" type="presOf" srcId="{A66E00FC-C6AA-4A24-B93C-020700785525}" destId="{FFB30D04-3F7B-4883-97D7-71EF67BCB500}" srcOrd="0" destOrd="0" presId="urn:microsoft.com/office/officeart/2005/8/layout/hierarchy1"/>
    <dgm:cxn modelId="{D354B5E1-B14C-4E3F-BC2D-A1B51E5716FD}" type="presOf" srcId="{BD675A3F-2435-4A4D-BBAB-127E032BEB86}" destId="{E4F2AC43-7B00-4A89-88B0-150B63085397}" srcOrd="0" destOrd="0" presId="urn:microsoft.com/office/officeart/2005/8/layout/hierarchy1"/>
    <dgm:cxn modelId="{01304CEB-40EC-4DEA-ACFF-CB21E3789CBA}" type="presOf" srcId="{DFFD5894-C1C1-4F74-9988-B195BA49AEFE}" destId="{20351736-F885-4F98-8D0C-AFBCCA911471}" srcOrd="0" destOrd="0" presId="urn:microsoft.com/office/officeart/2005/8/layout/hierarchy1"/>
    <dgm:cxn modelId="{7E51B0F0-ABD0-41BF-B5D0-9D4D852B19D1}" type="presOf" srcId="{21443CC8-5ACD-40CF-8DFA-3BF0B07E9801}" destId="{90B59D64-C508-4A3E-9D95-734351971BEB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E8583DFB-AC1F-4557-A6FD-3846F1826B12}" type="presOf" srcId="{4669A61B-169A-4286-9056-6509858F0A4C}" destId="{F9F83A09-F467-4BAC-8B48-7752BA91FE67}" srcOrd="0" destOrd="0" presId="urn:microsoft.com/office/officeart/2005/8/layout/hierarchy1"/>
    <dgm:cxn modelId="{41D5B2FC-F41B-4126-AB00-615BF91C3C99}" type="presParOf" srcId="{7542239F-1AA7-4AE5-BC4A-F1E834A0254F}" destId="{B793FB32-6C4E-4A25-B92A-540F7CA65766}" srcOrd="0" destOrd="0" presId="urn:microsoft.com/office/officeart/2005/8/layout/hierarchy1"/>
    <dgm:cxn modelId="{9777BD00-CE2A-409D-83F7-15E2B84EE704}" type="presParOf" srcId="{B793FB32-6C4E-4A25-B92A-540F7CA65766}" destId="{0BC42AA8-A646-4351-88FD-B01BAE5587FC}" srcOrd="0" destOrd="0" presId="urn:microsoft.com/office/officeart/2005/8/layout/hierarchy1"/>
    <dgm:cxn modelId="{1F04F24F-FA58-4484-9FD0-AF12B98AB5D5}" type="presParOf" srcId="{0BC42AA8-A646-4351-88FD-B01BAE5587FC}" destId="{BCD563DB-4F35-4386-B71C-0C6F372D1E74}" srcOrd="0" destOrd="0" presId="urn:microsoft.com/office/officeart/2005/8/layout/hierarchy1"/>
    <dgm:cxn modelId="{222C16D5-FB8F-4D59-BC41-580034AE0B5C}" type="presParOf" srcId="{0BC42AA8-A646-4351-88FD-B01BAE5587FC}" destId="{06FA4401-D170-4A64-AD71-D3BCAA325C76}" srcOrd="1" destOrd="0" presId="urn:microsoft.com/office/officeart/2005/8/layout/hierarchy1"/>
    <dgm:cxn modelId="{E3133BA1-C540-462F-AA82-01CA6E7A27E1}" type="presParOf" srcId="{B793FB32-6C4E-4A25-B92A-540F7CA65766}" destId="{F148EF63-C9BF-4428-BA07-704EE978A95E}" srcOrd="1" destOrd="0" presId="urn:microsoft.com/office/officeart/2005/8/layout/hierarchy1"/>
    <dgm:cxn modelId="{A9FE0472-953D-466C-B41B-D30E493BC1C0}" type="presParOf" srcId="{F148EF63-C9BF-4428-BA07-704EE978A95E}" destId="{AF37FE95-8CFC-4EC4-B335-2E941D7986A2}" srcOrd="0" destOrd="0" presId="urn:microsoft.com/office/officeart/2005/8/layout/hierarchy1"/>
    <dgm:cxn modelId="{EFED5AAA-7DB3-4646-B4BC-1DC586BB8EDE}" type="presParOf" srcId="{F148EF63-C9BF-4428-BA07-704EE978A95E}" destId="{32E4A262-69C4-4DEF-86A9-AA22E8B088FB}" srcOrd="1" destOrd="0" presId="urn:microsoft.com/office/officeart/2005/8/layout/hierarchy1"/>
    <dgm:cxn modelId="{AC61B908-49F2-451F-AB15-9AE63CBE07CC}" type="presParOf" srcId="{32E4A262-69C4-4DEF-86A9-AA22E8B088FB}" destId="{38A322FF-C718-40A1-AF9B-9FC37B250E67}" srcOrd="0" destOrd="0" presId="urn:microsoft.com/office/officeart/2005/8/layout/hierarchy1"/>
    <dgm:cxn modelId="{B99FD8AB-CBE7-4A85-981D-ECB2AF46AAE1}" type="presParOf" srcId="{38A322FF-C718-40A1-AF9B-9FC37B250E67}" destId="{6DD55054-8AE9-4859-89E4-988F46DFAE1A}" srcOrd="0" destOrd="0" presId="urn:microsoft.com/office/officeart/2005/8/layout/hierarchy1"/>
    <dgm:cxn modelId="{1FE9C4D6-AEC9-4200-8A8B-70BFD2048189}" type="presParOf" srcId="{38A322FF-C718-40A1-AF9B-9FC37B250E67}" destId="{FFB30D04-3F7B-4883-97D7-71EF67BCB500}" srcOrd="1" destOrd="0" presId="urn:microsoft.com/office/officeart/2005/8/layout/hierarchy1"/>
    <dgm:cxn modelId="{6F8489BE-F152-41AB-A597-12D5F5755C09}" type="presParOf" srcId="{32E4A262-69C4-4DEF-86A9-AA22E8B088FB}" destId="{9B8F88E9-581D-4B01-9663-CB67BE21AE87}" srcOrd="1" destOrd="0" presId="urn:microsoft.com/office/officeart/2005/8/layout/hierarchy1"/>
    <dgm:cxn modelId="{F4A4DFB5-C857-43C3-AD98-B167AA46A6F3}" type="presParOf" srcId="{9B8F88E9-581D-4B01-9663-CB67BE21AE87}" destId="{CE50AA5C-3E45-4FD7-940B-F7489519DD8F}" srcOrd="0" destOrd="0" presId="urn:microsoft.com/office/officeart/2005/8/layout/hierarchy1"/>
    <dgm:cxn modelId="{CE80BC7A-7186-4F92-97ED-E716018EC15F}" type="presParOf" srcId="{9B8F88E9-581D-4B01-9663-CB67BE21AE87}" destId="{5F6D85E4-C180-496C-8C4C-D0A31F63562D}" srcOrd="1" destOrd="0" presId="urn:microsoft.com/office/officeart/2005/8/layout/hierarchy1"/>
    <dgm:cxn modelId="{814E64FC-7EE1-415E-AEA5-DA72BBA0BDDC}" type="presParOf" srcId="{5F6D85E4-C180-496C-8C4C-D0A31F63562D}" destId="{F1E856D2-041C-462B-9D26-C0B09EC03C11}" srcOrd="0" destOrd="0" presId="urn:microsoft.com/office/officeart/2005/8/layout/hierarchy1"/>
    <dgm:cxn modelId="{4DAF1FFA-C22B-4F8F-88B4-C42018A30014}" type="presParOf" srcId="{F1E856D2-041C-462B-9D26-C0B09EC03C11}" destId="{2D425461-CD9E-47D8-9057-57A1A3A37B91}" srcOrd="0" destOrd="0" presId="urn:microsoft.com/office/officeart/2005/8/layout/hierarchy1"/>
    <dgm:cxn modelId="{CB0A9E77-3506-4DB2-9E13-2C08FD33FE37}" type="presParOf" srcId="{F1E856D2-041C-462B-9D26-C0B09EC03C11}" destId="{90B59D64-C508-4A3E-9D95-734351971BEB}" srcOrd="1" destOrd="0" presId="urn:microsoft.com/office/officeart/2005/8/layout/hierarchy1"/>
    <dgm:cxn modelId="{79447BF8-D676-4227-9883-EC3DDC080880}" type="presParOf" srcId="{5F6D85E4-C180-496C-8C4C-D0A31F63562D}" destId="{D8ADC6D0-8362-4A9B-AC23-A48538486975}" srcOrd="1" destOrd="0" presId="urn:microsoft.com/office/officeart/2005/8/layout/hierarchy1"/>
    <dgm:cxn modelId="{DE300763-9673-47E8-A18D-868A13531DD7}" type="presParOf" srcId="{D8ADC6D0-8362-4A9B-AC23-A48538486975}" destId="{1C60E652-4F19-430F-8602-3F38DDF577AE}" srcOrd="0" destOrd="0" presId="urn:microsoft.com/office/officeart/2005/8/layout/hierarchy1"/>
    <dgm:cxn modelId="{6BC57205-13AE-438A-AEBE-50AC2DD3C4DC}" type="presParOf" srcId="{D8ADC6D0-8362-4A9B-AC23-A48538486975}" destId="{7A373A37-15D0-4440-97DC-64A26581F2FC}" srcOrd="1" destOrd="0" presId="urn:microsoft.com/office/officeart/2005/8/layout/hierarchy1"/>
    <dgm:cxn modelId="{DAAF54D1-453E-4E41-AF93-84F83B93889F}" type="presParOf" srcId="{7A373A37-15D0-4440-97DC-64A26581F2FC}" destId="{ABA85A0B-7729-4BB9-B678-2825C6D34095}" srcOrd="0" destOrd="0" presId="urn:microsoft.com/office/officeart/2005/8/layout/hierarchy1"/>
    <dgm:cxn modelId="{9A344C63-DAC9-41CC-8F78-0A498201509A}" type="presParOf" srcId="{ABA85A0B-7729-4BB9-B678-2825C6D34095}" destId="{D42E5194-A17B-4DA9-AE84-CCAD9396E95B}" srcOrd="0" destOrd="0" presId="urn:microsoft.com/office/officeart/2005/8/layout/hierarchy1"/>
    <dgm:cxn modelId="{4986E349-BE8E-4A49-A4B7-30C0AA194E69}" type="presParOf" srcId="{ABA85A0B-7729-4BB9-B678-2825C6D34095}" destId="{E4F2AC43-7B00-4A89-88B0-150B63085397}" srcOrd="1" destOrd="0" presId="urn:microsoft.com/office/officeart/2005/8/layout/hierarchy1"/>
    <dgm:cxn modelId="{B6F21560-286A-4A32-ACD3-D0B34430EF55}" type="presParOf" srcId="{7A373A37-15D0-4440-97DC-64A26581F2FC}" destId="{F8B3D99F-9260-4ECB-B7A4-A56232BE5E54}" srcOrd="1" destOrd="0" presId="urn:microsoft.com/office/officeart/2005/8/layout/hierarchy1"/>
    <dgm:cxn modelId="{F5FE9F7E-06AE-4382-B229-F6B542257BAD}" type="presParOf" srcId="{D8ADC6D0-8362-4A9B-AC23-A48538486975}" destId="{9906A9AE-A4E4-485E-8170-BEE6248DF6E4}" srcOrd="2" destOrd="0" presId="urn:microsoft.com/office/officeart/2005/8/layout/hierarchy1"/>
    <dgm:cxn modelId="{7FAD7865-5826-4E4C-902B-837E424B4727}" type="presParOf" srcId="{D8ADC6D0-8362-4A9B-AC23-A48538486975}" destId="{EECD0E47-27D5-4F9A-92DF-C5A0BD5ACE22}" srcOrd="3" destOrd="0" presId="urn:microsoft.com/office/officeart/2005/8/layout/hierarchy1"/>
    <dgm:cxn modelId="{38DACBC6-B40D-4B5F-BB32-6DABD3E623E3}" type="presParOf" srcId="{EECD0E47-27D5-4F9A-92DF-C5A0BD5ACE22}" destId="{14F261EA-6233-4792-A305-0D72A2D174D6}" srcOrd="0" destOrd="0" presId="urn:microsoft.com/office/officeart/2005/8/layout/hierarchy1"/>
    <dgm:cxn modelId="{9AA9F533-BEE8-4170-8661-7500FAE204D7}" type="presParOf" srcId="{14F261EA-6233-4792-A305-0D72A2D174D6}" destId="{41E54553-AC90-47C7-AA2B-5C0B96F2CD06}" srcOrd="0" destOrd="0" presId="urn:microsoft.com/office/officeart/2005/8/layout/hierarchy1"/>
    <dgm:cxn modelId="{0A333BD7-66D7-49DD-BAF4-E44C13612742}" type="presParOf" srcId="{14F261EA-6233-4792-A305-0D72A2D174D6}" destId="{68211BE5-5267-401F-A90A-FBE9D22F8C35}" srcOrd="1" destOrd="0" presId="urn:microsoft.com/office/officeart/2005/8/layout/hierarchy1"/>
    <dgm:cxn modelId="{2F56706C-3BA8-472A-B85A-0864EEFDF114}" type="presParOf" srcId="{EECD0E47-27D5-4F9A-92DF-C5A0BD5ACE22}" destId="{D4ECB61C-617A-435E-B3CE-31B5574FF6C8}" srcOrd="1" destOrd="0" presId="urn:microsoft.com/office/officeart/2005/8/layout/hierarchy1"/>
    <dgm:cxn modelId="{A15628E7-2558-4259-9AAF-F93020958D5D}" type="presParOf" srcId="{9B8F88E9-581D-4B01-9663-CB67BE21AE87}" destId="{11EE8EFF-E7D6-44A3-8156-862C4DF6F51D}" srcOrd="2" destOrd="0" presId="urn:microsoft.com/office/officeart/2005/8/layout/hierarchy1"/>
    <dgm:cxn modelId="{43F02FCC-9AAA-441C-A470-3012EE2B5649}" type="presParOf" srcId="{9B8F88E9-581D-4B01-9663-CB67BE21AE87}" destId="{5A6B62D3-AB63-4935-9B81-F8887C2636B9}" srcOrd="3" destOrd="0" presId="urn:microsoft.com/office/officeart/2005/8/layout/hierarchy1"/>
    <dgm:cxn modelId="{9BEE70FF-3C30-4631-9215-9DE245A79503}" type="presParOf" srcId="{5A6B62D3-AB63-4935-9B81-F8887C2636B9}" destId="{5C0A0ECB-6282-4282-AAFF-524E597C4CB0}" srcOrd="0" destOrd="0" presId="urn:microsoft.com/office/officeart/2005/8/layout/hierarchy1"/>
    <dgm:cxn modelId="{5F130F27-697D-490A-894D-D8C4DA573648}" type="presParOf" srcId="{5C0A0ECB-6282-4282-AAFF-524E597C4CB0}" destId="{ADFDF0A4-0BA6-4B40-99DB-79ED6CF03864}" srcOrd="0" destOrd="0" presId="urn:microsoft.com/office/officeart/2005/8/layout/hierarchy1"/>
    <dgm:cxn modelId="{E314525A-0545-45FF-B954-85B9313FAEA1}" type="presParOf" srcId="{5C0A0ECB-6282-4282-AAFF-524E597C4CB0}" destId="{1194762C-C875-48D5-A768-F74396BE7E00}" srcOrd="1" destOrd="0" presId="urn:microsoft.com/office/officeart/2005/8/layout/hierarchy1"/>
    <dgm:cxn modelId="{210CE1B5-DB8B-4869-B1E7-9BCFFFFD022C}" type="presParOf" srcId="{5A6B62D3-AB63-4935-9B81-F8887C2636B9}" destId="{07497EFE-D0AE-4AD0-AFF0-8589C4A74010}" srcOrd="1" destOrd="0" presId="urn:microsoft.com/office/officeart/2005/8/layout/hierarchy1"/>
    <dgm:cxn modelId="{233232CC-2380-48CC-8B57-31D14B5D25CA}" type="presParOf" srcId="{07497EFE-D0AE-4AD0-AFF0-8589C4A74010}" destId="{78C4974E-101F-4A98-9478-A3FBB6228403}" srcOrd="0" destOrd="0" presId="urn:microsoft.com/office/officeart/2005/8/layout/hierarchy1"/>
    <dgm:cxn modelId="{BDC7A423-FC0C-440E-BE82-D943426A913C}" type="presParOf" srcId="{07497EFE-D0AE-4AD0-AFF0-8589C4A74010}" destId="{257371B8-5ADF-4F69-A541-072B95CD3A2A}" srcOrd="1" destOrd="0" presId="urn:microsoft.com/office/officeart/2005/8/layout/hierarchy1"/>
    <dgm:cxn modelId="{DF4DE1AB-B476-482A-8924-A77D88642C6D}" type="presParOf" srcId="{257371B8-5ADF-4F69-A541-072B95CD3A2A}" destId="{832DB24F-F47D-4900-970A-8A7607A5E1A9}" srcOrd="0" destOrd="0" presId="urn:microsoft.com/office/officeart/2005/8/layout/hierarchy1"/>
    <dgm:cxn modelId="{72E0F399-C75A-42EB-ABAD-B4F5467AF835}" type="presParOf" srcId="{832DB24F-F47D-4900-970A-8A7607A5E1A9}" destId="{C1A7EBA9-A4BF-4FB3-880F-04F2AF6E19EF}" srcOrd="0" destOrd="0" presId="urn:microsoft.com/office/officeart/2005/8/layout/hierarchy1"/>
    <dgm:cxn modelId="{2A47E524-8B25-4915-B475-2BE334659047}" type="presParOf" srcId="{832DB24F-F47D-4900-970A-8A7607A5E1A9}" destId="{F1E576A4-3585-4384-BC32-9740C90C3268}" srcOrd="1" destOrd="0" presId="urn:microsoft.com/office/officeart/2005/8/layout/hierarchy1"/>
    <dgm:cxn modelId="{F80C5FD6-4E23-4B73-89A4-A3BC6CE55C8F}" type="presParOf" srcId="{257371B8-5ADF-4F69-A541-072B95CD3A2A}" destId="{ABD23F3C-B030-433A-BD5C-3710D93CA8D5}" srcOrd="1" destOrd="0" presId="urn:microsoft.com/office/officeart/2005/8/layout/hierarchy1"/>
    <dgm:cxn modelId="{423587C3-A34A-4E81-93E7-B3153571C435}" type="presParOf" srcId="{ABD23F3C-B030-433A-BD5C-3710D93CA8D5}" destId="{95BECD7F-67B9-4B7B-A919-E9BF95620362}" srcOrd="0" destOrd="0" presId="urn:microsoft.com/office/officeart/2005/8/layout/hierarchy1"/>
    <dgm:cxn modelId="{CE0DEA7F-81F3-4181-B3FB-2E573F52E28A}" type="presParOf" srcId="{ABD23F3C-B030-433A-BD5C-3710D93CA8D5}" destId="{6EFDE09F-0523-45DF-8557-89861952122B}" srcOrd="1" destOrd="0" presId="urn:microsoft.com/office/officeart/2005/8/layout/hierarchy1"/>
    <dgm:cxn modelId="{B9D4F599-A43E-472A-852D-A4A87443646E}" type="presParOf" srcId="{6EFDE09F-0523-45DF-8557-89861952122B}" destId="{D742E773-55FC-4C73-B91C-7A16647485C2}" srcOrd="0" destOrd="0" presId="urn:microsoft.com/office/officeart/2005/8/layout/hierarchy1"/>
    <dgm:cxn modelId="{DF9E97EF-7B9E-4283-B0D7-2AD73CC3F697}" type="presParOf" srcId="{D742E773-55FC-4C73-B91C-7A16647485C2}" destId="{6106F41B-2696-4F54-8A65-9FCE8A08647E}" srcOrd="0" destOrd="0" presId="urn:microsoft.com/office/officeart/2005/8/layout/hierarchy1"/>
    <dgm:cxn modelId="{3A642A21-2E72-4907-BA31-934D0E5F13AF}" type="presParOf" srcId="{D742E773-55FC-4C73-B91C-7A16647485C2}" destId="{1A0263D7-2F85-423D-9E79-2CB34CB09155}" srcOrd="1" destOrd="0" presId="urn:microsoft.com/office/officeart/2005/8/layout/hierarchy1"/>
    <dgm:cxn modelId="{5A35E778-C069-470C-AD49-60665F50F7BA}" type="presParOf" srcId="{6EFDE09F-0523-45DF-8557-89861952122B}" destId="{DF9D3985-B568-483E-8F21-06850F482F95}" srcOrd="1" destOrd="0" presId="urn:microsoft.com/office/officeart/2005/8/layout/hierarchy1"/>
    <dgm:cxn modelId="{70AE1E15-1C68-4B23-99A4-C59E4A5F26AA}" type="presParOf" srcId="{ABD23F3C-B030-433A-BD5C-3710D93CA8D5}" destId="{D751C4AC-836C-4B20-9DB8-ED4B130D514A}" srcOrd="2" destOrd="0" presId="urn:microsoft.com/office/officeart/2005/8/layout/hierarchy1"/>
    <dgm:cxn modelId="{56E9F159-4F3F-4C07-8EC5-762D81202BB2}" type="presParOf" srcId="{ABD23F3C-B030-433A-BD5C-3710D93CA8D5}" destId="{B6B7330C-83E7-4AC3-AA81-410414259CF4}" srcOrd="3" destOrd="0" presId="urn:microsoft.com/office/officeart/2005/8/layout/hierarchy1"/>
    <dgm:cxn modelId="{60430F3E-5CBF-4944-9B2E-70F29871C7A1}" type="presParOf" srcId="{B6B7330C-83E7-4AC3-AA81-410414259CF4}" destId="{A3E8B2A4-E9DB-491F-9993-D18E8EAD1D5F}" srcOrd="0" destOrd="0" presId="urn:microsoft.com/office/officeart/2005/8/layout/hierarchy1"/>
    <dgm:cxn modelId="{9A0AAA7E-C429-47D6-BDC0-5E79D0A34F0F}" type="presParOf" srcId="{A3E8B2A4-E9DB-491F-9993-D18E8EAD1D5F}" destId="{AB716117-BE98-4184-BFD1-EE2DDA678AFB}" srcOrd="0" destOrd="0" presId="urn:microsoft.com/office/officeart/2005/8/layout/hierarchy1"/>
    <dgm:cxn modelId="{E352C6F7-1278-40C1-96BF-32887E11C18F}" type="presParOf" srcId="{A3E8B2A4-E9DB-491F-9993-D18E8EAD1D5F}" destId="{966C5812-597E-48DE-A72E-8995585B015F}" srcOrd="1" destOrd="0" presId="urn:microsoft.com/office/officeart/2005/8/layout/hierarchy1"/>
    <dgm:cxn modelId="{B691F82D-C512-4F86-8A1F-6F4D525252CD}" type="presParOf" srcId="{B6B7330C-83E7-4AC3-AA81-410414259CF4}" destId="{3A2DAAD1-4BD7-4446-B801-61BA6DFE5718}" srcOrd="1" destOrd="0" presId="urn:microsoft.com/office/officeart/2005/8/layout/hierarchy1"/>
    <dgm:cxn modelId="{E90BF7A0-3042-4B62-96E8-11A004F977D9}" type="presParOf" srcId="{07497EFE-D0AE-4AD0-AFF0-8589C4A74010}" destId="{B18C35A0-19C3-4F41-9DFA-81C1569A4247}" srcOrd="2" destOrd="0" presId="urn:microsoft.com/office/officeart/2005/8/layout/hierarchy1"/>
    <dgm:cxn modelId="{3C1A478B-0050-4681-A2B4-04A922110741}" type="presParOf" srcId="{07497EFE-D0AE-4AD0-AFF0-8589C4A74010}" destId="{0CFBA78D-9A9F-439B-AB41-A4BEFE172682}" srcOrd="3" destOrd="0" presId="urn:microsoft.com/office/officeart/2005/8/layout/hierarchy1"/>
    <dgm:cxn modelId="{72287DEB-0CBF-4B39-87F3-4864EF8E195F}" type="presParOf" srcId="{0CFBA78D-9A9F-439B-AB41-A4BEFE172682}" destId="{1BDBEEC6-D882-43BC-897F-CB260F195362}" srcOrd="0" destOrd="0" presId="urn:microsoft.com/office/officeart/2005/8/layout/hierarchy1"/>
    <dgm:cxn modelId="{91E47172-5351-4836-B379-F2BE5930BF0C}" type="presParOf" srcId="{1BDBEEC6-D882-43BC-897F-CB260F195362}" destId="{C02B9E12-24C7-4E9E-A819-8E3419DE7F3C}" srcOrd="0" destOrd="0" presId="urn:microsoft.com/office/officeart/2005/8/layout/hierarchy1"/>
    <dgm:cxn modelId="{2E399E4A-B3A7-4032-914C-A73AF4D6BE63}" type="presParOf" srcId="{1BDBEEC6-D882-43BC-897F-CB260F195362}" destId="{041B153C-2F19-47F4-A018-59FE301E5225}" srcOrd="1" destOrd="0" presId="urn:microsoft.com/office/officeart/2005/8/layout/hierarchy1"/>
    <dgm:cxn modelId="{50C9A213-DC0E-4F0F-BD55-F1EE1259680E}" type="presParOf" srcId="{0CFBA78D-9A9F-439B-AB41-A4BEFE172682}" destId="{D240B7A0-BDAC-45FF-8E6B-78A6DE3D52A1}" srcOrd="1" destOrd="0" presId="urn:microsoft.com/office/officeart/2005/8/layout/hierarchy1"/>
    <dgm:cxn modelId="{66188018-19FF-44BC-AF61-049EE4D54FF5}" type="presParOf" srcId="{F148EF63-C9BF-4428-BA07-704EE978A95E}" destId="{F9F83A09-F467-4BAC-8B48-7752BA91FE67}" srcOrd="2" destOrd="0" presId="urn:microsoft.com/office/officeart/2005/8/layout/hierarchy1"/>
    <dgm:cxn modelId="{91CBD80C-609D-4997-AF9C-FF6ECEC29D67}" type="presParOf" srcId="{F148EF63-C9BF-4428-BA07-704EE978A95E}" destId="{E1596DF7-4D98-4CD2-9F74-B393F205E627}" srcOrd="3" destOrd="0" presId="urn:microsoft.com/office/officeart/2005/8/layout/hierarchy1"/>
    <dgm:cxn modelId="{A27C551A-D0B0-4BEE-910A-9810BCAC9F25}" type="presParOf" srcId="{E1596DF7-4D98-4CD2-9F74-B393F205E627}" destId="{CBCDD24A-14E7-43C2-AD7F-AD5BD5789191}" srcOrd="0" destOrd="0" presId="urn:microsoft.com/office/officeart/2005/8/layout/hierarchy1"/>
    <dgm:cxn modelId="{5E8DD1DC-73C4-4614-BC94-AD00DDD83F43}" type="presParOf" srcId="{CBCDD24A-14E7-43C2-AD7F-AD5BD5789191}" destId="{3B66C831-D558-4855-A1F3-35233E47AE17}" srcOrd="0" destOrd="0" presId="urn:microsoft.com/office/officeart/2005/8/layout/hierarchy1"/>
    <dgm:cxn modelId="{88C36A2B-2048-4372-BC68-F4E670B3BD8A}" type="presParOf" srcId="{CBCDD24A-14E7-43C2-AD7F-AD5BD5789191}" destId="{18A74ED9-ADE8-493B-8567-3337CF015AF8}" srcOrd="1" destOrd="0" presId="urn:microsoft.com/office/officeart/2005/8/layout/hierarchy1"/>
    <dgm:cxn modelId="{EB46098A-DABE-4C6A-86ED-9026DCBA3422}" type="presParOf" srcId="{E1596DF7-4D98-4CD2-9F74-B393F205E627}" destId="{F3F3F2F1-DDAE-4CC7-A2B6-F84DE045866D}" srcOrd="1" destOrd="0" presId="urn:microsoft.com/office/officeart/2005/8/layout/hierarchy1"/>
    <dgm:cxn modelId="{1499F90A-FA4F-49A3-8E4C-588A781B636A}" type="presParOf" srcId="{F3F3F2F1-DDAE-4CC7-A2B6-F84DE045866D}" destId="{97AFFE09-2D7E-4A5D-B704-B58EA748217E}" srcOrd="0" destOrd="0" presId="urn:microsoft.com/office/officeart/2005/8/layout/hierarchy1"/>
    <dgm:cxn modelId="{CCED5F80-6D65-4691-A35B-0B42187E6678}" type="presParOf" srcId="{F3F3F2F1-DDAE-4CC7-A2B6-F84DE045866D}" destId="{4592EF28-F196-4360-A5D6-0751662FBD16}" srcOrd="1" destOrd="0" presId="urn:microsoft.com/office/officeart/2005/8/layout/hierarchy1"/>
    <dgm:cxn modelId="{6CBE3916-C345-43D5-9A20-EC6D0D8F3A98}" type="presParOf" srcId="{4592EF28-F196-4360-A5D6-0751662FBD16}" destId="{DA5B4124-3760-40AE-ADFC-1CCFD4943E2C}" srcOrd="0" destOrd="0" presId="urn:microsoft.com/office/officeart/2005/8/layout/hierarchy1"/>
    <dgm:cxn modelId="{3A5604AA-A6F6-4207-9570-70965A78A5B7}" type="presParOf" srcId="{DA5B4124-3760-40AE-ADFC-1CCFD4943E2C}" destId="{C47E1D3E-00CB-47F1-8738-6ED20AFFBD23}" srcOrd="0" destOrd="0" presId="urn:microsoft.com/office/officeart/2005/8/layout/hierarchy1"/>
    <dgm:cxn modelId="{EF1ABFB1-E3A6-4F58-8C16-B21D7782850D}" type="presParOf" srcId="{DA5B4124-3760-40AE-ADFC-1CCFD4943E2C}" destId="{52709134-1ACC-49E6-9F8F-99D12ACD0D13}" srcOrd="1" destOrd="0" presId="urn:microsoft.com/office/officeart/2005/8/layout/hierarchy1"/>
    <dgm:cxn modelId="{B520FA96-6D5B-4882-AB4D-A38411083FF6}" type="presParOf" srcId="{4592EF28-F196-4360-A5D6-0751662FBD16}" destId="{165B38DE-0E5D-46DD-84BE-DA0406BE3A59}" srcOrd="1" destOrd="0" presId="urn:microsoft.com/office/officeart/2005/8/layout/hierarchy1"/>
    <dgm:cxn modelId="{8024394D-DD5C-4FE7-8C68-744E6B28B824}" type="presParOf" srcId="{F3F3F2F1-DDAE-4CC7-A2B6-F84DE045866D}" destId="{B462237C-919E-4E47-95DB-3BF2B4BA0B6B}" srcOrd="2" destOrd="0" presId="urn:microsoft.com/office/officeart/2005/8/layout/hierarchy1"/>
    <dgm:cxn modelId="{BABB3B25-F09F-4D6E-BEAD-F268B2F62FA9}" type="presParOf" srcId="{F3F3F2F1-DDAE-4CC7-A2B6-F84DE045866D}" destId="{C931A5C6-8291-46E1-98ED-7E84FBB28C25}" srcOrd="3" destOrd="0" presId="urn:microsoft.com/office/officeart/2005/8/layout/hierarchy1"/>
    <dgm:cxn modelId="{300B71B3-7618-4A66-9E29-CC4D241D4AA4}" type="presParOf" srcId="{C931A5C6-8291-46E1-98ED-7E84FBB28C25}" destId="{5B3F816C-F9CB-468C-9621-B38AF86F4941}" srcOrd="0" destOrd="0" presId="urn:microsoft.com/office/officeart/2005/8/layout/hierarchy1"/>
    <dgm:cxn modelId="{0B39A401-58B1-4868-A46E-AE83A2EE9D08}" type="presParOf" srcId="{5B3F816C-F9CB-468C-9621-B38AF86F4941}" destId="{23D952FA-CBA9-453B-9996-D2DAFA758694}" srcOrd="0" destOrd="0" presId="urn:microsoft.com/office/officeart/2005/8/layout/hierarchy1"/>
    <dgm:cxn modelId="{8BCEF310-0E43-4B5D-8EE6-1AC794EFE40A}" type="presParOf" srcId="{5B3F816C-F9CB-468C-9621-B38AF86F4941}" destId="{35C182F1-7F43-4F20-B149-C6993B44403D}" srcOrd="1" destOrd="0" presId="urn:microsoft.com/office/officeart/2005/8/layout/hierarchy1"/>
    <dgm:cxn modelId="{E435031A-C0D4-4B2C-B07A-1BE0C6580F8C}" type="presParOf" srcId="{C931A5C6-8291-46E1-98ED-7E84FBB28C25}" destId="{21473BF4-4152-4877-A34B-738E20A3B3E7}" srcOrd="1" destOrd="0" presId="urn:microsoft.com/office/officeart/2005/8/layout/hierarchy1"/>
    <dgm:cxn modelId="{1B7A5B2E-04D6-4A58-843B-A8F28866F383}" type="presParOf" srcId="{21473BF4-4152-4877-A34B-738E20A3B3E7}" destId="{B483B683-73AD-45CF-A82C-FF2581072EEF}" srcOrd="0" destOrd="0" presId="urn:microsoft.com/office/officeart/2005/8/layout/hierarchy1"/>
    <dgm:cxn modelId="{E6287C9E-85BB-40B2-B397-1F7C7A9DFD2E}" type="presParOf" srcId="{21473BF4-4152-4877-A34B-738E20A3B3E7}" destId="{1C76BF9E-7D09-434C-886D-769D623C492D}" srcOrd="1" destOrd="0" presId="urn:microsoft.com/office/officeart/2005/8/layout/hierarchy1"/>
    <dgm:cxn modelId="{FB642477-F92D-4EFF-B752-524D801962DA}" type="presParOf" srcId="{1C76BF9E-7D09-434C-886D-769D623C492D}" destId="{CDE0B66F-46F8-4B40-96FE-AF62DE49F1A1}" srcOrd="0" destOrd="0" presId="urn:microsoft.com/office/officeart/2005/8/layout/hierarchy1"/>
    <dgm:cxn modelId="{C7EEE5B4-8C39-49FF-BA25-5F21E3B288E6}" type="presParOf" srcId="{CDE0B66F-46F8-4B40-96FE-AF62DE49F1A1}" destId="{78AFE1F0-AF45-4684-9080-E6217BA955B5}" srcOrd="0" destOrd="0" presId="urn:microsoft.com/office/officeart/2005/8/layout/hierarchy1"/>
    <dgm:cxn modelId="{20AD1CCA-A731-46D1-AED8-6CA8580CF4BA}" type="presParOf" srcId="{CDE0B66F-46F8-4B40-96FE-AF62DE49F1A1}" destId="{436522A2-E586-4217-9A32-ECC255D935FB}" srcOrd="1" destOrd="0" presId="urn:microsoft.com/office/officeart/2005/8/layout/hierarchy1"/>
    <dgm:cxn modelId="{DBA4BB4A-82B4-4F13-92E7-3532A0BC51EF}" type="presParOf" srcId="{1C76BF9E-7D09-434C-886D-769D623C492D}" destId="{20DD664E-D64C-4048-A95F-FF696485E92D}" srcOrd="1" destOrd="0" presId="urn:microsoft.com/office/officeart/2005/8/layout/hierarchy1"/>
    <dgm:cxn modelId="{0EE77BE2-B534-4A46-A7C2-BF95C2003EC1}" type="presParOf" srcId="{21473BF4-4152-4877-A34B-738E20A3B3E7}" destId="{70E0DD98-CBE7-4A63-8EE0-E83800FDA343}" srcOrd="2" destOrd="0" presId="urn:microsoft.com/office/officeart/2005/8/layout/hierarchy1"/>
    <dgm:cxn modelId="{D7CF4187-5E97-4B8D-B496-0E78BA7997AE}" type="presParOf" srcId="{21473BF4-4152-4877-A34B-738E20A3B3E7}" destId="{332884B7-796F-4C9B-B937-1A4DDCB7293C}" srcOrd="3" destOrd="0" presId="urn:microsoft.com/office/officeart/2005/8/layout/hierarchy1"/>
    <dgm:cxn modelId="{27B4EB7F-DE65-4C4C-8AB5-8A17669C8234}" type="presParOf" srcId="{332884B7-796F-4C9B-B937-1A4DDCB7293C}" destId="{C835C1CF-2854-4EB1-A585-3BC2E26133D3}" srcOrd="0" destOrd="0" presId="urn:microsoft.com/office/officeart/2005/8/layout/hierarchy1"/>
    <dgm:cxn modelId="{5DFAEE27-FFD4-4414-8D92-F87D922831C5}" type="presParOf" srcId="{C835C1CF-2854-4EB1-A585-3BC2E26133D3}" destId="{51CFDB7C-534C-436E-BD0E-C51840EF8007}" srcOrd="0" destOrd="0" presId="urn:microsoft.com/office/officeart/2005/8/layout/hierarchy1"/>
    <dgm:cxn modelId="{4B2DB01E-AC40-45B1-B885-E6CBBAD9796C}" type="presParOf" srcId="{C835C1CF-2854-4EB1-A585-3BC2E26133D3}" destId="{20351736-F885-4F98-8D0C-AFBCCA911471}" srcOrd="1" destOrd="0" presId="urn:microsoft.com/office/officeart/2005/8/layout/hierarchy1"/>
    <dgm:cxn modelId="{AE8A7898-6C68-4DE5-A385-0837111A64DB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50</a:t>
          </a:r>
          <a:endParaRPr lang="es-ES" sz="3200" dirty="0">
            <a:solidFill>
              <a:schemeClr val="tx1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45</a:t>
          </a:r>
          <a:endParaRPr lang="es-ES" sz="3200" dirty="0">
            <a:solidFill>
              <a:schemeClr val="tx1"/>
            </a:solidFill>
          </a:endParaRPr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48</a:t>
          </a:r>
          <a:endParaRPr lang="es-ES" sz="3200" dirty="0">
            <a:solidFill>
              <a:schemeClr val="tx1"/>
            </a:solidFill>
          </a:endParaRPr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90</a:t>
          </a:r>
          <a:endParaRPr lang="es-ES" sz="3200" dirty="0">
            <a:solidFill>
              <a:schemeClr val="tx1"/>
            </a:solidFill>
          </a:endParaRPr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rgbClr val="FFFF00"/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EE17F106-3805-46FC-BBFB-3244776170A3}" type="presOf" srcId="{37756AC9-E0CA-407C-8BE2-B8A15E427CE1}" destId="{35C182F1-7F43-4F20-B149-C6993B44403D}" srcOrd="0" destOrd="0" presId="urn:microsoft.com/office/officeart/2005/8/layout/hierarchy1"/>
    <dgm:cxn modelId="{83EAD909-73A8-4DD5-A9A6-17AC388EB353}" type="presOf" srcId="{82C5068E-8783-4789-B3CC-1B7E93C42F77}" destId="{68211BE5-5267-401F-A90A-FBE9D22F8C35}" srcOrd="0" destOrd="0" presId="urn:microsoft.com/office/officeart/2005/8/layout/hierarchy1"/>
    <dgm:cxn modelId="{4856FB0A-06CE-4A9D-9581-82A7966EC30D}" type="presOf" srcId="{08772EF3-E910-4358-8623-D346E2B55111}" destId="{70E0DD98-CBE7-4A63-8EE0-E83800FDA343}" srcOrd="0" destOrd="0" presId="urn:microsoft.com/office/officeart/2005/8/layout/hierarchy1"/>
    <dgm:cxn modelId="{09F49C11-4353-4E6B-8D07-231D38EAF4CE}" type="presOf" srcId="{79597591-5492-45E4-A7ED-12C41154C04F}" destId="{95BECD7F-67B9-4B7B-A919-E9BF95620362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033DB526-9F95-4E95-BEE9-7D869CF69CAA}" type="presOf" srcId="{A66E00FC-C6AA-4A24-B93C-020700785525}" destId="{FFB30D04-3F7B-4883-97D7-71EF67BCB500}" srcOrd="0" destOrd="0" presId="urn:microsoft.com/office/officeart/2005/8/layout/hierarchy1"/>
    <dgm:cxn modelId="{AE77012C-A43C-4B31-87D7-FF2D6188369B}" type="presOf" srcId="{94345D27-6BE4-478A-A701-C35CBD10EC87}" destId="{B18C35A0-19C3-4F41-9DFA-81C1569A4247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1541F73F-B2B0-4E06-9CF0-6F037DBC7A93}" type="presOf" srcId="{C09463A4-B45A-475D-86C0-5A1D01323B60}" destId="{966C5812-597E-48DE-A72E-8995585B015F}" srcOrd="0" destOrd="0" presId="urn:microsoft.com/office/officeart/2005/8/layout/hierarchy1"/>
    <dgm:cxn modelId="{39724A50-8684-4B6E-8FA4-AEE57C5122E5}" type="presOf" srcId="{90C09EE8-92B6-4AA5-A3C4-5F0687173EED}" destId="{1C60E652-4F19-430F-8602-3F38DDF577AE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9D78865B-A44F-40B3-9C0A-193C939C2ACA}" type="presOf" srcId="{BD675A3F-2435-4A4D-BBAB-127E032BEB86}" destId="{E4F2AC43-7B00-4A89-88B0-150B63085397}" srcOrd="0" destOrd="0" presId="urn:microsoft.com/office/officeart/2005/8/layout/hierarchy1"/>
    <dgm:cxn modelId="{8225575D-A3E3-45B6-B795-7166422CFF97}" type="presOf" srcId="{2528AB42-221E-4415-9619-74C13B73DF30}" destId="{041B153C-2F19-47F4-A018-59FE301E5225}" srcOrd="0" destOrd="0" presId="urn:microsoft.com/office/officeart/2005/8/layout/hierarchy1"/>
    <dgm:cxn modelId="{B2C4635D-CB34-4E72-86F5-37CEFBE70A1C}" type="presOf" srcId="{7A9462BC-E063-459E-889B-FFDC3FB69F08}" destId="{B483B683-73AD-45CF-A82C-FF2581072EEF}" srcOrd="0" destOrd="0" presId="urn:microsoft.com/office/officeart/2005/8/layout/hierarchy1"/>
    <dgm:cxn modelId="{A44BB263-A702-48A1-98C3-8033E467484C}" type="presOf" srcId="{891895C1-53D7-4190-BD74-13B70FC82D60}" destId="{9906A9AE-A4E4-485E-8170-BEE6248DF6E4}" srcOrd="0" destOrd="0" presId="urn:microsoft.com/office/officeart/2005/8/layout/hierarchy1"/>
    <dgm:cxn modelId="{A4197364-2B22-444E-B1F5-EC5CA50FCA6C}" type="presOf" srcId="{8E45590E-A4C8-4344-9BA6-59F17533FA61}" destId="{B462237C-919E-4E47-95DB-3BF2B4BA0B6B}" srcOrd="0" destOrd="0" presId="urn:microsoft.com/office/officeart/2005/8/layout/hierarchy1"/>
    <dgm:cxn modelId="{A1F57464-18AD-4534-B5CA-D1178B8686C0}" type="presOf" srcId="{4669A61B-169A-4286-9056-6509858F0A4C}" destId="{F9F83A09-F467-4BAC-8B48-7752BA91FE67}" srcOrd="0" destOrd="0" presId="urn:microsoft.com/office/officeart/2005/8/layout/hierarchy1"/>
    <dgm:cxn modelId="{98F72C7C-61E6-450F-BC5E-C197101EB751}" type="presOf" srcId="{C9B047B6-8786-4222-8B85-7031DCF75594}" destId="{436522A2-E586-4217-9A32-ECC255D935FB}" srcOrd="0" destOrd="0" presId="urn:microsoft.com/office/officeart/2005/8/layout/hierarchy1"/>
    <dgm:cxn modelId="{B394407D-6697-4D47-A83F-FE790C533EFA}" type="presOf" srcId="{8E340684-E3B3-491F-8AF9-877BE3C8D37B}" destId="{1A0263D7-2F85-423D-9E79-2CB34CB09155}" srcOrd="0" destOrd="0" presId="urn:microsoft.com/office/officeart/2005/8/layout/hierarchy1"/>
    <dgm:cxn modelId="{49D7FF83-5022-44C2-9723-F7C8EFBEBD31}" type="presOf" srcId="{AF2AE896-BC97-43F6-8366-78F140BF70E5}" destId="{18A74ED9-ADE8-493B-8567-3337CF015AF8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5E32238C-70B9-41BC-B6BA-CE5495127007}" type="presOf" srcId="{9E434C65-E506-4FB9-8C5C-55CAD6A1B336}" destId="{97AFFE09-2D7E-4A5D-B704-B58EA748217E}" srcOrd="0" destOrd="0" presId="urn:microsoft.com/office/officeart/2005/8/layout/hierarchy1"/>
    <dgm:cxn modelId="{2E893997-69A9-4B70-B338-45316C91074F}" type="presOf" srcId="{03BD65C3-F631-4934-B820-8EBA92A9744B}" destId="{7542239F-1AA7-4AE5-BC4A-F1E834A0254F}" srcOrd="0" destOrd="0" presId="urn:microsoft.com/office/officeart/2005/8/layout/hierarchy1"/>
    <dgm:cxn modelId="{4F40E898-3244-4C09-858E-AB22A2F97B62}" type="presOf" srcId="{C590D825-D2FE-4908-BF5F-BF0506CD8BD4}" destId="{F1E576A4-3585-4384-BC32-9740C90C3268}" srcOrd="0" destOrd="0" presId="urn:microsoft.com/office/officeart/2005/8/layout/hierarchy1"/>
    <dgm:cxn modelId="{1361669F-4CFC-49E9-AB70-D005D3E7FE8F}" type="presOf" srcId="{B8B1D267-67B8-4CA1-8C00-26DBC5E35E3B}" destId="{CE50AA5C-3E45-4FD7-940B-F7489519DD8F}" srcOrd="0" destOrd="0" presId="urn:microsoft.com/office/officeart/2005/8/layout/hierarchy1"/>
    <dgm:cxn modelId="{C12412A7-992D-4D6D-AE7C-47E2C7EBD318}" type="presOf" srcId="{AB7B103E-0ABE-4939-AD90-734B9FBE2A5B}" destId="{78C4974E-101F-4A98-9478-A3FBB6228403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9A764BD3-6909-497C-987E-2BCDC796446C}" type="presOf" srcId="{21443CC8-5ACD-40CF-8DFA-3BF0B07E9801}" destId="{90B59D64-C508-4A3E-9D95-734351971BEB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1D6ACED4-D25B-417A-826F-97E2B3C6349C}" type="presOf" srcId="{42C34D49-DDF5-4F68-91DE-6C35B202DDF7}" destId="{D751C4AC-836C-4B20-9DB8-ED4B130D514A}" srcOrd="0" destOrd="0" presId="urn:microsoft.com/office/officeart/2005/8/layout/hierarchy1"/>
    <dgm:cxn modelId="{8C7C16DB-5222-4A5D-A1BE-B186CF787EF4}" type="presOf" srcId="{9B666E1F-785A-429E-A628-565DAE73A6EB}" destId="{AF37FE95-8CFC-4EC4-B335-2E941D7986A2}" srcOrd="0" destOrd="0" presId="urn:microsoft.com/office/officeart/2005/8/layout/hierarchy1"/>
    <dgm:cxn modelId="{D4F5DADE-41E8-47EC-B0B2-9149F8F4F92B}" type="presOf" srcId="{F359713C-BA7A-403C-9E7D-5EFEF978B8C6}" destId="{11EE8EFF-E7D6-44A3-8156-862C4DF6F51D}" srcOrd="0" destOrd="0" presId="urn:microsoft.com/office/officeart/2005/8/layout/hierarchy1"/>
    <dgm:cxn modelId="{3CF07CE2-C0B5-40F9-914A-F20F8985EA9F}" type="presOf" srcId="{DFFD5894-C1C1-4F74-9988-B195BA49AEFE}" destId="{20351736-F885-4F98-8D0C-AFBCCA911471}" srcOrd="0" destOrd="0" presId="urn:microsoft.com/office/officeart/2005/8/layout/hierarchy1"/>
    <dgm:cxn modelId="{8E8232E9-F396-4232-A97A-4ACA8B86370F}" type="presOf" srcId="{B8C74794-48C0-4E1F-B2B7-EE8ADB47D470}" destId="{1194762C-C875-48D5-A768-F74396BE7E00}" srcOrd="0" destOrd="0" presId="urn:microsoft.com/office/officeart/2005/8/layout/hierarchy1"/>
    <dgm:cxn modelId="{65644CED-4E40-4042-9EC7-4A1CF89C1A24}" type="presOf" srcId="{56CA4783-B4C5-4C0E-8BA4-943761F74C3C}" destId="{52709134-1ACC-49E6-9F8F-99D12ACD0D13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99D828FD-5226-4C24-8FF4-5C2BAA23983F}" type="presOf" srcId="{0042E35D-9434-4035-85F8-BC35B58BCCD1}" destId="{06FA4401-D170-4A64-AD71-D3BCAA325C76}" srcOrd="0" destOrd="0" presId="urn:microsoft.com/office/officeart/2005/8/layout/hierarchy1"/>
    <dgm:cxn modelId="{B6A2810A-FE6C-4DDB-991A-721CDD77E642}" type="presParOf" srcId="{7542239F-1AA7-4AE5-BC4A-F1E834A0254F}" destId="{B793FB32-6C4E-4A25-B92A-540F7CA65766}" srcOrd="0" destOrd="0" presId="urn:microsoft.com/office/officeart/2005/8/layout/hierarchy1"/>
    <dgm:cxn modelId="{AFC344C2-4E4E-497C-BCE8-AC04A77DFA18}" type="presParOf" srcId="{B793FB32-6C4E-4A25-B92A-540F7CA65766}" destId="{0BC42AA8-A646-4351-88FD-B01BAE5587FC}" srcOrd="0" destOrd="0" presId="urn:microsoft.com/office/officeart/2005/8/layout/hierarchy1"/>
    <dgm:cxn modelId="{D1F6D2A1-BB3F-4EB5-A1A4-979502B5F058}" type="presParOf" srcId="{0BC42AA8-A646-4351-88FD-B01BAE5587FC}" destId="{BCD563DB-4F35-4386-B71C-0C6F372D1E74}" srcOrd="0" destOrd="0" presId="urn:microsoft.com/office/officeart/2005/8/layout/hierarchy1"/>
    <dgm:cxn modelId="{59BB9AB5-BF63-47E0-99A3-59A79D21A62B}" type="presParOf" srcId="{0BC42AA8-A646-4351-88FD-B01BAE5587FC}" destId="{06FA4401-D170-4A64-AD71-D3BCAA325C76}" srcOrd="1" destOrd="0" presId="urn:microsoft.com/office/officeart/2005/8/layout/hierarchy1"/>
    <dgm:cxn modelId="{229CA6C3-983C-40B0-AF3B-F4BA6C01C8D5}" type="presParOf" srcId="{B793FB32-6C4E-4A25-B92A-540F7CA65766}" destId="{F148EF63-C9BF-4428-BA07-704EE978A95E}" srcOrd="1" destOrd="0" presId="urn:microsoft.com/office/officeart/2005/8/layout/hierarchy1"/>
    <dgm:cxn modelId="{0E8D038A-9B6B-46FA-8783-950D4F3134BB}" type="presParOf" srcId="{F148EF63-C9BF-4428-BA07-704EE978A95E}" destId="{AF37FE95-8CFC-4EC4-B335-2E941D7986A2}" srcOrd="0" destOrd="0" presId="urn:microsoft.com/office/officeart/2005/8/layout/hierarchy1"/>
    <dgm:cxn modelId="{833EA887-27C7-4C84-B3AD-3AE6F44A3F40}" type="presParOf" srcId="{F148EF63-C9BF-4428-BA07-704EE978A95E}" destId="{32E4A262-69C4-4DEF-86A9-AA22E8B088FB}" srcOrd="1" destOrd="0" presId="urn:microsoft.com/office/officeart/2005/8/layout/hierarchy1"/>
    <dgm:cxn modelId="{D14697BC-584E-4978-956B-B74E2E0EC18D}" type="presParOf" srcId="{32E4A262-69C4-4DEF-86A9-AA22E8B088FB}" destId="{38A322FF-C718-40A1-AF9B-9FC37B250E67}" srcOrd="0" destOrd="0" presId="urn:microsoft.com/office/officeart/2005/8/layout/hierarchy1"/>
    <dgm:cxn modelId="{AC23DB49-D667-4276-A878-BDBDF1C8061C}" type="presParOf" srcId="{38A322FF-C718-40A1-AF9B-9FC37B250E67}" destId="{6DD55054-8AE9-4859-89E4-988F46DFAE1A}" srcOrd="0" destOrd="0" presId="urn:microsoft.com/office/officeart/2005/8/layout/hierarchy1"/>
    <dgm:cxn modelId="{75299A65-45FE-4510-B871-2D42AC3B5631}" type="presParOf" srcId="{38A322FF-C718-40A1-AF9B-9FC37B250E67}" destId="{FFB30D04-3F7B-4883-97D7-71EF67BCB500}" srcOrd="1" destOrd="0" presId="urn:microsoft.com/office/officeart/2005/8/layout/hierarchy1"/>
    <dgm:cxn modelId="{E5603EEC-F84F-4278-97B7-2E8C96F7E8B9}" type="presParOf" srcId="{32E4A262-69C4-4DEF-86A9-AA22E8B088FB}" destId="{9B8F88E9-581D-4B01-9663-CB67BE21AE87}" srcOrd="1" destOrd="0" presId="urn:microsoft.com/office/officeart/2005/8/layout/hierarchy1"/>
    <dgm:cxn modelId="{9BFF0A47-F1C7-47AA-806B-A82C8C0F36D1}" type="presParOf" srcId="{9B8F88E9-581D-4B01-9663-CB67BE21AE87}" destId="{CE50AA5C-3E45-4FD7-940B-F7489519DD8F}" srcOrd="0" destOrd="0" presId="urn:microsoft.com/office/officeart/2005/8/layout/hierarchy1"/>
    <dgm:cxn modelId="{E0A0E513-5DC2-46D2-8BA7-D79D647C539C}" type="presParOf" srcId="{9B8F88E9-581D-4B01-9663-CB67BE21AE87}" destId="{5F6D85E4-C180-496C-8C4C-D0A31F63562D}" srcOrd="1" destOrd="0" presId="urn:microsoft.com/office/officeart/2005/8/layout/hierarchy1"/>
    <dgm:cxn modelId="{E11AEE86-58F0-4549-834B-A9EAF39565BA}" type="presParOf" srcId="{5F6D85E4-C180-496C-8C4C-D0A31F63562D}" destId="{F1E856D2-041C-462B-9D26-C0B09EC03C11}" srcOrd="0" destOrd="0" presId="urn:microsoft.com/office/officeart/2005/8/layout/hierarchy1"/>
    <dgm:cxn modelId="{552941C9-6C46-4F14-9608-C5499F6965B3}" type="presParOf" srcId="{F1E856D2-041C-462B-9D26-C0B09EC03C11}" destId="{2D425461-CD9E-47D8-9057-57A1A3A37B91}" srcOrd="0" destOrd="0" presId="urn:microsoft.com/office/officeart/2005/8/layout/hierarchy1"/>
    <dgm:cxn modelId="{AD4E4974-CEF9-4E42-8DFF-7A0DE223AB7A}" type="presParOf" srcId="{F1E856D2-041C-462B-9D26-C0B09EC03C11}" destId="{90B59D64-C508-4A3E-9D95-734351971BEB}" srcOrd="1" destOrd="0" presId="urn:microsoft.com/office/officeart/2005/8/layout/hierarchy1"/>
    <dgm:cxn modelId="{232A9303-5C4F-4935-BDBF-11568AE4BDC1}" type="presParOf" srcId="{5F6D85E4-C180-496C-8C4C-D0A31F63562D}" destId="{D8ADC6D0-8362-4A9B-AC23-A48538486975}" srcOrd="1" destOrd="0" presId="urn:microsoft.com/office/officeart/2005/8/layout/hierarchy1"/>
    <dgm:cxn modelId="{3B33CF92-8CE8-4743-88B4-5C8557460064}" type="presParOf" srcId="{D8ADC6D0-8362-4A9B-AC23-A48538486975}" destId="{1C60E652-4F19-430F-8602-3F38DDF577AE}" srcOrd="0" destOrd="0" presId="urn:microsoft.com/office/officeart/2005/8/layout/hierarchy1"/>
    <dgm:cxn modelId="{9B9C029C-8912-469E-AD8E-8EE287E4848D}" type="presParOf" srcId="{D8ADC6D0-8362-4A9B-AC23-A48538486975}" destId="{7A373A37-15D0-4440-97DC-64A26581F2FC}" srcOrd="1" destOrd="0" presId="urn:microsoft.com/office/officeart/2005/8/layout/hierarchy1"/>
    <dgm:cxn modelId="{42309B93-C243-4D95-B8C5-F073B5B4338B}" type="presParOf" srcId="{7A373A37-15D0-4440-97DC-64A26581F2FC}" destId="{ABA85A0B-7729-4BB9-B678-2825C6D34095}" srcOrd="0" destOrd="0" presId="urn:microsoft.com/office/officeart/2005/8/layout/hierarchy1"/>
    <dgm:cxn modelId="{F29F6E2D-B50B-4959-9F66-18AC8E8287A6}" type="presParOf" srcId="{ABA85A0B-7729-4BB9-B678-2825C6D34095}" destId="{D42E5194-A17B-4DA9-AE84-CCAD9396E95B}" srcOrd="0" destOrd="0" presId="urn:microsoft.com/office/officeart/2005/8/layout/hierarchy1"/>
    <dgm:cxn modelId="{10F3F402-F52D-4F04-B1FA-E489BBE3EBA5}" type="presParOf" srcId="{ABA85A0B-7729-4BB9-B678-2825C6D34095}" destId="{E4F2AC43-7B00-4A89-88B0-150B63085397}" srcOrd="1" destOrd="0" presId="urn:microsoft.com/office/officeart/2005/8/layout/hierarchy1"/>
    <dgm:cxn modelId="{2B0EA20E-BAA7-4420-8316-3ABFC583DA7F}" type="presParOf" srcId="{7A373A37-15D0-4440-97DC-64A26581F2FC}" destId="{F8B3D99F-9260-4ECB-B7A4-A56232BE5E54}" srcOrd="1" destOrd="0" presId="urn:microsoft.com/office/officeart/2005/8/layout/hierarchy1"/>
    <dgm:cxn modelId="{F931A5F5-2164-40B2-96A6-CED5B09F766A}" type="presParOf" srcId="{D8ADC6D0-8362-4A9B-AC23-A48538486975}" destId="{9906A9AE-A4E4-485E-8170-BEE6248DF6E4}" srcOrd="2" destOrd="0" presId="urn:microsoft.com/office/officeart/2005/8/layout/hierarchy1"/>
    <dgm:cxn modelId="{EFED44BA-7F36-46CC-82CA-3AE7DEBDB777}" type="presParOf" srcId="{D8ADC6D0-8362-4A9B-AC23-A48538486975}" destId="{EECD0E47-27D5-4F9A-92DF-C5A0BD5ACE22}" srcOrd="3" destOrd="0" presId="urn:microsoft.com/office/officeart/2005/8/layout/hierarchy1"/>
    <dgm:cxn modelId="{2255F075-F226-442A-A379-AD63A89A4BF0}" type="presParOf" srcId="{EECD0E47-27D5-4F9A-92DF-C5A0BD5ACE22}" destId="{14F261EA-6233-4792-A305-0D72A2D174D6}" srcOrd="0" destOrd="0" presId="urn:microsoft.com/office/officeart/2005/8/layout/hierarchy1"/>
    <dgm:cxn modelId="{F76C724C-5918-4A14-9DA0-AAB5C533B66B}" type="presParOf" srcId="{14F261EA-6233-4792-A305-0D72A2D174D6}" destId="{41E54553-AC90-47C7-AA2B-5C0B96F2CD06}" srcOrd="0" destOrd="0" presId="urn:microsoft.com/office/officeart/2005/8/layout/hierarchy1"/>
    <dgm:cxn modelId="{9407872B-A38E-45D3-840F-EC81721A0451}" type="presParOf" srcId="{14F261EA-6233-4792-A305-0D72A2D174D6}" destId="{68211BE5-5267-401F-A90A-FBE9D22F8C35}" srcOrd="1" destOrd="0" presId="urn:microsoft.com/office/officeart/2005/8/layout/hierarchy1"/>
    <dgm:cxn modelId="{5CFB3C77-7FA4-4505-A20D-CA95ADA0A121}" type="presParOf" srcId="{EECD0E47-27D5-4F9A-92DF-C5A0BD5ACE22}" destId="{D4ECB61C-617A-435E-B3CE-31B5574FF6C8}" srcOrd="1" destOrd="0" presId="urn:microsoft.com/office/officeart/2005/8/layout/hierarchy1"/>
    <dgm:cxn modelId="{8A238D42-0CB0-4183-BD11-A7E55752C3BB}" type="presParOf" srcId="{9B8F88E9-581D-4B01-9663-CB67BE21AE87}" destId="{11EE8EFF-E7D6-44A3-8156-862C4DF6F51D}" srcOrd="2" destOrd="0" presId="urn:microsoft.com/office/officeart/2005/8/layout/hierarchy1"/>
    <dgm:cxn modelId="{A404A7A7-C659-493F-B758-AB119502D300}" type="presParOf" srcId="{9B8F88E9-581D-4B01-9663-CB67BE21AE87}" destId="{5A6B62D3-AB63-4935-9B81-F8887C2636B9}" srcOrd="3" destOrd="0" presId="urn:microsoft.com/office/officeart/2005/8/layout/hierarchy1"/>
    <dgm:cxn modelId="{F5623AF3-FF67-49CE-9B1D-7533628AC5DA}" type="presParOf" srcId="{5A6B62D3-AB63-4935-9B81-F8887C2636B9}" destId="{5C0A0ECB-6282-4282-AAFF-524E597C4CB0}" srcOrd="0" destOrd="0" presId="urn:microsoft.com/office/officeart/2005/8/layout/hierarchy1"/>
    <dgm:cxn modelId="{4A82E9D6-3A4C-455F-BB4A-C1C5DE1E270D}" type="presParOf" srcId="{5C0A0ECB-6282-4282-AAFF-524E597C4CB0}" destId="{ADFDF0A4-0BA6-4B40-99DB-79ED6CF03864}" srcOrd="0" destOrd="0" presId="urn:microsoft.com/office/officeart/2005/8/layout/hierarchy1"/>
    <dgm:cxn modelId="{9ECF8AED-25A7-4CF0-81F2-EBC18A9CFA54}" type="presParOf" srcId="{5C0A0ECB-6282-4282-AAFF-524E597C4CB0}" destId="{1194762C-C875-48D5-A768-F74396BE7E00}" srcOrd="1" destOrd="0" presId="urn:microsoft.com/office/officeart/2005/8/layout/hierarchy1"/>
    <dgm:cxn modelId="{BC35E958-1803-4B73-BBD6-B384B9560089}" type="presParOf" srcId="{5A6B62D3-AB63-4935-9B81-F8887C2636B9}" destId="{07497EFE-D0AE-4AD0-AFF0-8589C4A74010}" srcOrd="1" destOrd="0" presId="urn:microsoft.com/office/officeart/2005/8/layout/hierarchy1"/>
    <dgm:cxn modelId="{9539205F-91FD-4758-B816-A77921EC8ACD}" type="presParOf" srcId="{07497EFE-D0AE-4AD0-AFF0-8589C4A74010}" destId="{78C4974E-101F-4A98-9478-A3FBB6228403}" srcOrd="0" destOrd="0" presId="urn:microsoft.com/office/officeart/2005/8/layout/hierarchy1"/>
    <dgm:cxn modelId="{B7BB6955-1E9F-465F-A722-D908C2F6CB20}" type="presParOf" srcId="{07497EFE-D0AE-4AD0-AFF0-8589C4A74010}" destId="{257371B8-5ADF-4F69-A541-072B95CD3A2A}" srcOrd="1" destOrd="0" presId="urn:microsoft.com/office/officeart/2005/8/layout/hierarchy1"/>
    <dgm:cxn modelId="{A0C66EE1-CC2E-4D7E-BAC6-0DBA4A8D443F}" type="presParOf" srcId="{257371B8-5ADF-4F69-A541-072B95CD3A2A}" destId="{832DB24F-F47D-4900-970A-8A7607A5E1A9}" srcOrd="0" destOrd="0" presId="urn:microsoft.com/office/officeart/2005/8/layout/hierarchy1"/>
    <dgm:cxn modelId="{C3BC8F53-7ECC-424C-860D-C14DA263137C}" type="presParOf" srcId="{832DB24F-F47D-4900-970A-8A7607A5E1A9}" destId="{C1A7EBA9-A4BF-4FB3-880F-04F2AF6E19EF}" srcOrd="0" destOrd="0" presId="urn:microsoft.com/office/officeart/2005/8/layout/hierarchy1"/>
    <dgm:cxn modelId="{9A755AF0-2D0D-4A17-ABF2-CD4390A1DD06}" type="presParOf" srcId="{832DB24F-F47D-4900-970A-8A7607A5E1A9}" destId="{F1E576A4-3585-4384-BC32-9740C90C3268}" srcOrd="1" destOrd="0" presId="urn:microsoft.com/office/officeart/2005/8/layout/hierarchy1"/>
    <dgm:cxn modelId="{D24981A5-A43A-47A4-A625-F46510A3B7D4}" type="presParOf" srcId="{257371B8-5ADF-4F69-A541-072B95CD3A2A}" destId="{ABD23F3C-B030-433A-BD5C-3710D93CA8D5}" srcOrd="1" destOrd="0" presId="urn:microsoft.com/office/officeart/2005/8/layout/hierarchy1"/>
    <dgm:cxn modelId="{467B562E-6162-4FD6-96BF-E7EBD821FD45}" type="presParOf" srcId="{ABD23F3C-B030-433A-BD5C-3710D93CA8D5}" destId="{95BECD7F-67B9-4B7B-A919-E9BF95620362}" srcOrd="0" destOrd="0" presId="urn:microsoft.com/office/officeart/2005/8/layout/hierarchy1"/>
    <dgm:cxn modelId="{53D1C4D9-8BCA-4307-B4E6-3D9C091B14E0}" type="presParOf" srcId="{ABD23F3C-B030-433A-BD5C-3710D93CA8D5}" destId="{6EFDE09F-0523-45DF-8557-89861952122B}" srcOrd="1" destOrd="0" presId="urn:microsoft.com/office/officeart/2005/8/layout/hierarchy1"/>
    <dgm:cxn modelId="{E39153B8-E8EB-4455-9F20-E2D737726AFA}" type="presParOf" srcId="{6EFDE09F-0523-45DF-8557-89861952122B}" destId="{D742E773-55FC-4C73-B91C-7A16647485C2}" srcOrd="0" destOrd="0" presId="urn:microsoft.com/office/officeart/2005/8/layout/hierarchy1"/>
    <dgm:cxn modelId="{78C847CE-293E-4D03-846F-114BAEC30846}" type="presParOf" srcId="{D742E773-55FC-4C73-B91C-7A16647485C2}" destId="{6106F41B-2696-4F54-8A65-9FCE8A08647E}" srcOrd="0" destOrd="0" presId="urn:microsoft.com/office/officeart/2005/8/layout/hierarchy1"/>
    <dgm:cxn modelId="{283FA8DC-BC0E-4B95-A56B-1BC083F5A217}" type="presParOf" srcId="{D742E773-55FC-4C73-B91C-7A16647485C2}" destId="{1A0263D7-2F85-423D-9E79-2CB34CB09155}" srcOrd="1" destOrd="0" presId="urn:microsoft.com/office/officeart/2005/8/layout/hierarchy1"/>
    <dgm:cxn modelId="{F4EE405B-349A-4B45-9284-E6307D166E77}" type="presParOf" srcId="{6EFDE09F-0523-45DF-8557-89861952122B}" destId="{DF9D3985-B568-483E-8F21-06850F482F95}" srcOrd="1" destOrd="0" presId="urn:microsoft.com/office/officeart/2005/8/layout/hierarchy1"/>
    <dgm:cxn modelId="{9B99E58C-C819-45CD-B163-ABC06AA7007E}" type="presParOf" srcId="{ABD23F3C-B030-433A-BD5C-3710D93CA8D5}" destId="{D751C4AC-836C-4B20-9DB8-ED4B130D514A}" srcOrd="2" destOrd="0" presId="urn:microsoft.com/office/officeart/2005/8/layout/hierarchy1"/>
    <dgm:cxn modelId="{57E9453A-7140-4506-B356-8A18DB67B507}" type="presParOf" srcId="{ABD23F3C-B030-433A-BD5C-3710D93CA8D5}" destId="{B6B7330C-83E7-4AC3-AA81-410414259CF4}" srcOrd="3" destOrd="0" presId="urn:microsoft.com/office/officeart/2005/8/layout/hierarchy1"/>
    <dgm:cxn modelId="{9FE1EED1-C539-4A31-9114-C138FE031D21}" type="presParOf" srcId="{B6B7330C-83E7-4AC3-AA81-410414259CF4}" destId="{A3E8B2A4-E9DB-491F-9993-D18E8EAD1D5F}" srcOrd="0" destOrd="0" presId="urn:microsoft.com/office/officeart/2005/8/layout/hierarchy1"/>
    <dgm:cxn modelId="{C33A0C11-3B1D-487B-9EBC-37850C83EFAA}" type="presParOf" srcId="{A3E8B2A4-E9DB-491F-9993-D18E8EAD1D5F}" destId="{AB716117-BE98-4184-BFD1-EE2DDA678AFB}" srcOrd="0" destOrd="0" presId="urn:microsoft.com/office/officeart/2005/8/layout/hierarchy1"/>
    <dgm:cxn modelId="{FBD5B55E-5A42-479D-963F-9D216010A863}" type="presParOf" srcId="{A3E8B2A4-E9DB-491F-9993-D18E8EAD1D5F}" destId="{966C5812-597E-48DE-A72E-8995585B015F}" srcOrd="1" destOrd="0" presId="urn:microsoft.com/office/officeart/2005/8/layout/hierarchy1"/>
    <dgm:cxn modelId="{AA048C10-F546-4792-8173-40A5E44103FE}" type="presParOf" srcId="{B6B7330C-83E7-4AC3-AA81-410414259CF4}" destId="{3A2DAAD1-4BD7-4446-B801-61BA6DFE5718}" srcOrd="1" destOrd="0" presId="urn:microsoft.com/office/officeart/2005/8/layout/hierarchy1"/>
    <dgm:cxn modelId="{C4DA963E-D818-4181-B7EF-D7CCB384FA6F}" type="presParOf" srcId="{07497EFE-D0AE-4AD0-AFF0-8589C4A74010}" destId="{B18C35A0-19C3-4F41-9DFA-81C1569A4247}" srcOrd="2" destOrd="0" presId="urn:microsoft.com/office/officeart/2005/8/layout/hierarchy1"/>
    <dgm:cxn modelId="{197BC3F6-DFEA-4DA2-A3DD-DECA503926AD}" type="presParOf" srcId="{07497EFE-D0AE-4AD0-AFF0-8589C4A74010}" destId="{0CFBA78D-9A9F-439B-AB41-A4BEFE172682}" srcOrd="3" destOrd="0" presId="urn:microsoft.com/office/officeart/2005/8/layout/hierarchy1"/>
    <dgm:cxn modelId="{7537FDB2-F189-4C4E-975F-7C5DA49D71F7}" type="presParOf" srcId="{0CFBA78D-9A9F-439B-AB41-A4BEFE172682}" destId="{1BDBEEC6-D882-43BC-897F-CB260F195362}" srcOrd="0" destOrd="0" presId="urn:microsoft.com/office/officeart/2005/8/layout/hierarchy1"/>
    <dgm:cxn modelId="{639DF0DF-F055-4B28-9370-BFA253C465CE}" type="presParOf" srcId="{1BDBEEC6-D882-43BC-897F-CB260F195362}" destId="{C02B9E12-24C7-4E9E-A819-8E3419DE7F3C}" srcOrd="0" destOrd="0" presId="urn:microsoft.com/office/officeart/2005/8/layout/hierarchy1"/>
    <dgm:cxn modelId="{78CD7DA5-E6C2-42E5-89FB-8E62FF7E785F}" type="presParOf" srcId="{1BDBEEC6-D882-43BC-897F-CB260F195362}" destId="{041B153C-2F19-47F4-A018-59FE301E5225}" srcOrd="1" destOrd="0" presId="urn:microsoft.com/office/officeart/2005/8/layout/hierarchy1"/>
    <dgm:cxn modelId="{DE19A550-3BC9-434E-A3C7-285ACFFABB4F}" type="presParOf" srcId="{0CFBA78D-9A9F-439B-AB41-A4BEFE172682}" destId="{D240B7A0-BDAC-45FF-8E6B-78A6DE3D52A1}" srcOrd="1" destOrd="0" presId="urn:microsoft.com/office/officeart/2005/8/layout/hierarchy1"/>
    <dgm:cxn modelId="{D386E7B0-20C8-4627-8808-BDA3AE9BE571}" type="presParOf" srcId="{F148EF63-C9BF-4428-BA07-704EE978A95E}" destId="{F9F83A09-F467-4BAC-8B48-7752BA91FE67}" srcOrd="2" destOrd="0" presId="urn:microsoft.com/office/officeart/2005/8/layout/hierarchy1"/>
    <dgm:cxn modelId="{9FCF6000-2403-4C34-8146-FD156E6503E8}" type="presParOf" srcId="{F148EF63-C9BF-4428-BA07-704EE978A95E}" destId="{E1596DF7-4D98-4CD2-9F74-B393F205E627}" srcOrd="3" destOrd="0" presId="urn:microsoft.com/office/officeart/2005/8/layout/hierarchy1"/>
    <dgm:cxn modelId="{45B9CD3C-269F-40AD-B19B-671F588D3815}" type="presParOf" srcId="{E1596DF7-4D98-4CD2-9F74-B393F205E627}" destId="{CBCDD24A-14E7-43C2-AD7F-AD5BD5789191}" srcOrd="0" destOrd="0" presId="urn:microsoft.com/office/officeart/2005/8/layout/hierarchy1"/>
    <dgm:cxn modelId="{B46AFA22-1520-4B3E-9A5F-3C9FEFB559C2}" type="presParOf" srcId="{CBCDD24A-14E7-43C2-AD7F-AD5BD5789191}" destId="{3B66C831-D558-4855-A1F3-35233E47AE17}" srcOrd="0" destOrd="0" presId="urn:microsoft.com/office/officeart/2005/8/layout/hierarchy1"/>
    <dgm:cxn modelId="{071A8199-1F6E-4D05-9474-AFC46000804E}" type="presParOf" srcId="{CBCDD24A-14E7-43C2-AD7F-AD5BD5789191}" destId="{18A74ED9-ADE8-493B-8567-3337CF015AF8}" srcOrd="1" destOrd="0" presId="urn:microsoft.com/office/officeart/2005/8/layout/hierarchy1"/>
    <dgm:cxn modelId="{66B26FBC-15B8-4C60-B08D-0B5C143A5524}" type="presParOf" srcId="{E1596DF7-4D98-4CD2-9F74-B393F205E627}" destId="{F3F3F2F1-DDAE-4CC7-A2B6-F84DE045866D}" srcOrd="1" destOrd="0" presId="urn:microsoft.com/office/officeart/2005/8/layout/hierarchy1"/>
    <dgm:cxn modelId="{345CA3ED-1368-4C1A-98D5-D115D3BDDD97}" type="presParOf" srcId="{F3F3F2F1-DDAE-4CC7-A2B6-F84DE045866D}" destId="{97AFFE09-2D7E-4A5D-B704-B58EA748217E}" srcOrd="0" destOrd="0" presId="urn:microsoft.com/office/officeart/2005/8/layout/hierarchy1"/>
    <dgm:cxn modelId="{F8877AC6-6CB9-46C2-8753-BF442BEBDFEC}" type="presParOf" srcId="{F3F3F2F1-DDAE-4CC7-A2B6-F84DE045866D}" destId="{4592EF28-F196-4360-A5D6-0751662FBD16}" srcOrd="1" destOrd="0" presId="urn:microsoft.com/office/officeart/2005/8/layout/hierarchy1"/>
    <dgm:cxn modelId="{1A9539D0-76C1-4CCC-86AF-9D6D63247014}" type="presParOf" srcId="{4592EF28-F196-4360-A5D6-0751662FBD16}" destId="{DA5B4124-3760-40AE-ADFC-1CCFD4943E2C}" srcOrd="0" destOrd="0" presId="urn:microsoft.com/office/officeart/2005/8/layout/hierarchy1"/>
    <dgm:cxn modelId="{F1B0A1BB-7847-40F2-9E6B-C4B8635DF54D}" type="presParOf" srcId="{DA5B4124-3760-40AE-ADFC-1CCFD4943E2C}" destId="{C47E1D3E-00CB-47F1-8738-6ED20AFFBD23}" srcOrd="0" destOrd="0" presId="urn:microsoft.com/office/officeart/2005/8/layout/hierarchy1"/>
    <dgm:cxn modelId="{BE6E0862-1434-4ACD-98DB-3C332ED180F5}" type="presParOf" srcId="{DA5B4124-3760-40AE-ADFC-1CCFD4943E2C}" destId="{52709134-1ACC-49E6-9F8F-99D12ACD0D13}" srcOrd="1" destOrd="0" presId="urn:microsoft.com/office/officeart/2005/8/layout/hierarchy1"/>
    <dgm:cxn modelId="{5B03B364-206F-487C-A499-20E785CE7F92}" type="presParOf" srcId="{4592EF28-F196-4360-A5D6-0751662FBD16}" destId="{165B38DE-0E5D-46DD-84BE-DA0406BE3A59}" srcOrd="1" destOrd="0" presId="urn:microsoft.com/office/officeart/2005/8/layout/hierarchy1"/>
    <dgm:cxn modelId="{7ABCC3CC-4109-4386-A72E-6C998149D0EC}" type="presParOf" srcId="{F3F3F2F1-DDAE-4CC7-A2B6-F84DE045866D}" destId="{B462237C-919E-4E47-95DB-3BF2B4BA0B6B}" srcOrd="2" destOrd="0" presId="urn:microsoft.com/office/officeart/2005/8/layout/hierarchy1"/>
    <dgm:cxn modelId="{0551C7CD-DC36-4018-9FC3-D0128CF22DB3}" type="presParOf" srcId="{F3F3F2F1-DDAE-4CC7-A2B6-F84DE045866D}" destId="{C931A5C6-8291-46E1-98ED-7E84FBB28C25}" srcOrd="3" destOrd="0" presId="urn:microsoft.com/office/officeart/2005/8/layout/hierarchy1"/>
    <dgm:cxn modelId="{18E816C2-ED0B-4F70-9753-C1DBE2712F74}" type="presParOf" srcId="{C931A5C6-8291-46E1-98ED-7E84FBB28C25}" destId="{5B3F816C-F9CB-468C-9621-B38AF86F4941}" srcOrd="0" destOrd="0" presId="urn:microsoft.com/office/officeart/2005/8/layout/hierarchy1"/>
    <dgm:cxn modelId="{C7ADB54C-1A97-4899-A9A1-35B5DABD07EE}" type="presParOf" srcId="{5B3F816C-F9CB-468C-9621-B38AF86F4941}" destId="{23D952FA-CBA9-453B-9996-D2DAFA758694}" srcOrd="0" destOrd="0" presId="urn:microsoft.com/office/officeart/2005/8/layout/hierarchy1"/>
    <dgm:cxn modelId="{11BD8F7F-DEC9-4E9D-9C4C-3A9031C62982}" type="presParOf" srcId="{5B3F816C-F9CB-468C-9621-B38AF86F4941}" destId="{35C182F1-7F43-4F20-B149-C6993B44403D}" srcOrd="1" destOrd="0" presId="urn:microsoft.com/office/officeart/2005/8/layout/hierarchy1"/>
    <dgm:cxn modelId="{6678758A-1DA5-4165-A659-BE4CB618C855}" type="presParOf" srcId="{C931A5C6-8291-46E1-98ED-7E84FBB28C25}" destId="{21473BF4-4152-4877-A34B-738E20A3B3E7}" srcOrd="1" destOrd="0" presId="urn:microsoft.com/office/officeart/2005/8/layout/hierarchy1"/>
    <dgm:cxn modelId="{8EC2E0A9-1825-4CFA-9642-24F771A70B47}" type="presParOf" srcId="{21473BF4-4152-4877-A34B-738E20A3B3E7}" destId="{B483B683-73AD-45CF-A82C-FF2581072EEF}" srcOrd="0" destOrd="0" presId="urn:microsoft.com/office/officeart/2005/8/layout/hierarchy1"/>
    <dgm:cxn modelId="{BB507FAB-99EA-4540-A507-304DB3375A30}" type="presParOf" srcId="{21473BF4-4152-4877-A34B-738E20A3B3E7}" destId="{1C76BF9E-7D09-434C-886D-769D623C492D}" srcOrd="1" destOrd="0" presId="urn:microsoft.com/office/officeart/2005/8/layout/hierarchy1"/>
    <dgm:cxn modelId="{D5F6E57F-C4ED-4EE7-95E1-AEDD9B06DB3C}" type="presParOf" srcId="{1C76BF9E-7D09-434C-886D-769D623C492D}" destId="{CDE0B66F-46F8-4B40-96FE-AF62DE49F1A1}" srcOrd="0" destOrd="0" presId="urn:microsoft.com/office/officeart/2005/8/layout/hierarchy1"/>
    <dgm:cxn modelId="{DA70FF2D-1038-4812-8DEB-1A6784D6052E}" type="presParOf" srcId="{CDE0B66F-46F8-4B40-96FE-AF62DE49F1A1}" destId="{78AFE1F0-AF45-4684-9080-E6217BA955B5}" srcOrd="0" destOrd="0" presId="urn:microsoft.com/office/officeart/2005/8/layout/hierarchy1"/>
    <dgm:cxn modelId="{CA43F2B9-036F-48B2-94C8-36628F48E76F}" type="presParOf" srcId="{CDE0B66F-46F8-4B40-96FE-AF62DE49F1A1}" destId="{436522A2-E586-4217-9A32-ECC255D935FB}" srcOrd="1" destOrd="0" presId="urn:microsoft.com/office/officeart/2005/8/layout/hierarchy1"/>
    <dgm:cxn modelId="{09A7B1F4-CBF5-4197-8C51-C02A20AD76ED}" type="presParOf" srcId="{1C76BF9E-7D09-434C-886D-769D623C492D}" destId="{20DD664E-D64C-4048-A95F-FF696485E92D}" srcOrd="1" destOrd="0" presId="urn:microsoft.com/office/officeart/2005/8/layout/hierarchy1"/>
    <dgm:cxn modelId="{F4E9F489-EC08-4EDB-8352-A1E0E00B1ECC}" type="presParOf" srcId="{21473BF4-4152-4877-A34B-738E20A3B3E7}" destId="{70E0DD98-CBE7-4A63-8EE0-E83800FDA343}" srcOrd="2" destOrd="0" presId="urn:microsoft.com/office/officeart/2005/8/layout/hierarchy1"/>
    <dgm:cxn modelId="{055064C7-A7D7-4B3E-95BB-4DC6EC60893B}" type="presParOf" srcId="{21473BF4-4152-4877-A34B-738E20A3B3E7}" destId="{332884B7-796F-4C9B-B937-1A4DDCB7293C}" srcOrd="3" destOrd="0" presId="urn:microsoft.com/office/officeart/2005/8/layout/hierarchy1"/>
    <dgm:cxn modelId="{5070BB11-A9EE-4254-B797-72E24E090E47}" type="presParOf" srcId="{332884B7-796F-4C9B-B937-1A4DDCB7293C}" destId="{C835C1CF-2854-4EB1-A585-3BC2E26133D3}" srcOrd="0" destOrd="0" presId="urn:microsoft.com/office/officeart/2005/8/layout/hierarchy1"/>
    <dgm:cxn modelId="{D754698A-988E-4A5F-B900-185C66CC6363}" type="presParOf" srcId="{C835C1CF-2854-4EB1-A585-3BC2E26133D3}" destId="{51CFDB7C-534C-436E-BD0E-C51840EF8007}" srcOrd="0" destOrd="0" presId="urn:microsoft.com/office/officeart/2005/8/layout/hierarchy1"/>
    <dgm:cxn modelId="{4E49782C-BBB4-4F36-ADB6-CD2ABA050D1F}" type="presParOf" srcId="{C835C1CF-2854-4EB1-A585-3BC2E26133D3}" destId="{20351736-F885-4F98-8D0C-AFBCCA911471}" srcOrd="1" destOrd="0" presId="urn:microsoft.com/office/officeart/2005/8/layout/hierarchy1"/>
    <dgm:cxn modelId="{4FCEF9F7-5F01-4BAE-9533-2856047B6C79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50</a:t>
          </a:r>
          <a:endParaRPr lang="es-ES" sz="3200" dirty="0">
            <a:solidFill>
              <a:schemeClr val="tx1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45</a:t>
          </a:r>
          <a:endParaRPr lang="es-ES" sz="3200" dirty="0">
            <a:solidFill>
              <a:schemeClr val="tx1"/>
            </a:solidFill>
          </a:endParaRPr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48</a:t>
          </a:r>
          <a:endParaRPr lang="es-ES" sz="3200" dirty="0">
            <a:solidFill>
              <a:schemeClr val="tx1"/>
            </a:solidFill>
          </a:endParaRPr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90</a:t>
          </a:r>
          <a:endParaRPr lang="es-ES" sz="3200" dirty="0">
            <a:solidFill>
              <a:schemeClr val="tx1"/>
            </a:solidFill>
          </a:endParaRPr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93</a:t>
          </a:r>
          <a:endParaRPr lang="es-ES" sz="3200" dirty="0">
            <a:solidFill>
              <a:schemeClr val="tx1"/>
            </a:solidFill>
          </a:endParaRPr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3DFE3CD1-A592-40A6-905B-D656C89FEA95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BA193A46-C5F2-430F-AA49-42F64B0EB3DB}" type="parTrans" cxnId="{074149F8-4ADB-408A-BC1B-2A4FCCE66C43}">
      <dgm:prSet/>
      <dgm:spPr/>
      <dgm:t>
        <a:bodyPr/>
        <a:lstStyle/>
        <a:p>
          <a:endParaRPr lang="es-ES"/>
        </a:p>
      </dgm:t>
    </dgm:pt>
    <dgm:pt modelId="{7B709836-237C-4283-8863-8E34B3E57060}" type="sibTrans" cxnId="{074149F8-4ADB-408A-BC1B-2A4FCCE66C43}">
      <dgm:prSet/>
      <dgm:spPr/>
      <dgm:t>
        <a:bodyPr/>
        <a:lstStyle/>
        <a:p>
          <a:endParaRPr lang="es-ES"/>
        </a:p>
      </dgm:t>
    </dgm:pt>
    <dgm:pt modelId="{D2E779D8-F348-468A-9DC0-A5D26908DE51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FCD4893C-6516-48F2-82B5-BC86C6CFCC50}" type="parTrans" cxnId="{1A34BFC6-A688-4BAB-8755-CE1B3FC5F9CC}">
      <dgm:prSet/>
      <dgm:spPr/>
      <dgm:t>
        <a:bodyPr/>
        <a:lstStyle/>
        <a:p>
          <a:endParaRPr lang="es-ES"/>
        </a:p>
      </dgm:t>
    </dgm:pt>
    <dgm:pt modelId="{B93EE338-0D30-410F-BCC0-F9CFCCC99B24}" type="sibTrans" cxnId="{1A34BFC6-A688-4BAB-8755-CE1B3FC5F9CC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19403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10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10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10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10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10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10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10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10"/>
      <dgm:spPr/>
    </dgm:pt>
    <dgm:pt modelId="{F1E576A4-3585-4384-BC32-9740C90C3268}" type="pres">
      <dgm:prSet presAssocID="{C590D825-D2FE-4908-BF5F-BF0506CD8BD4}" presName="text4" presStyleLbl="fgAcc4" presStyleIdx="2" presStyleCnt="10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10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10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10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10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10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10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10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10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10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10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10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10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10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10"/>
      <dgm:spPr/>
    </dgm:pt>
    <dgm:pt modelId="{20351736-F885-4F98-8D0C-AFBCCA911471}" type="pres">
      <dgm:prSet presAssocID="{DFFD5894-C1C1-4F74-9988-B195BA49AEFE}" presName="text4" presStyleLbl="fgAcc4" presStyleIdx="7" presStyleCnt="10" custScaleX="59636" custLinFactX="28580" custLinFactNeighborX="100000" custLinFactNeighborY="3239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  <dgm:pt modelId="{0144974D-3324-4870-8055-B05C3F50B8FC}" type="pres">
      <dgm:prSet presAssocID="{FCD4893C-6516-48F2-82B5-BC86C6CFCC50}" presName="Name23" presStyleLbl="parChTrans1D4" presStyleIdx="8" presStyleCnt="10"/>
      <dgm:spPr/>
    </dgm:pt>
    <dgm:pt modelId="{F44DEA1F-3870-4BC8-946E-DD7CF6F5145C}" type="pres">
      <dgm:prSet presAssocID="{D2E779D8-F348-468A-9DC0-A5D26908DE51}" presName="hierRoot4" presStyleCnt="0"/>
      <dgm:spPr/>
    </dgm:pt>
    <dgm:pt modelId="{65C41EE6-9708-466E-B609-5F2CF7EDEA65}" type="pres">
      <dgm:prSet presAssocID="{D2E779D8-F348-468A-9DC0-A5D26908DE51}" presName="composite4" presStyleCnt="0"/>
      <dgm:spPr/>
    </dgm:pt>
    <dgm:pt modelId="{B13C25EF-2D55-4B35-AC13-699E360237BD}" type="pres">
      <dgm:prSet presAssocID="{D2E779D8-F348-468A-9DC0-A5D26908DE51}" presName="background4" presStyleLbl="node4" presStyleIdx="8" presStyleCnt="10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84C16307-0B9D-45D5-91AF-A048372D94F8}" type="pres">
      <dgm:prSet presAssocID="{D2E779D8-F348-468A-9DC0-A5D26908DE51}" presName="text4" presStyleLbl="fgAcc4" presStyleIdx="8" presStyleCnt="10" custScaleX="30645" custScaleY="49288" custLinFactX="15071" custLinFactNeighborX="100000" custLinFactNeighborY="71">
        <dgm:presLayoutVars>
          <dgm:chPref val="3"/>
        </dgm:presLayoutVars>
      </dgm:prSet>
      <dgm:spPr/>
    </dgm:pt>
    <dgm:pt modelId="{5BC63D0F-9B80-4717-9841-82FC2D9FB793}" type="pres">
      <dgm:prSet presAssocID="{D2E779D8-F348-468A-9DC0-A5D26908DE51}" presName="hierChild5" presStyleCnt="0"/>
      <dgm:spPr/>
    </dgm:pt>
    <dgm:pt modelId="{AFBAA812-03F4-48BE-9A4C-716273E11571}" type="pres">
      <dgm:prSet presAssocID="{BA193A46-C5F2-430F-AA49-42F64B0EB3DB}" presName="Name23" presStyleLbl="parChTrans1D4" presStyleIdx="9" presStyleCnt="10"/>
      <dgm:spPr/>
    </dgm:pt>
    <dgm:pt modelId="{5757EA42-9BE7-4D99-BAF6-FADD6C0F91B3}" type="pres">
      <dgm:prSet presAssocID="{3DFE3CD1-A592-40A6-905B-D656C89FEA95}" presName="hierRoot4" presStyleCnt="0"/>
      <dgm:spPr/>
    </dgm:pt>
    <dgm:pt modelId="{2C5A42E4-5796-4382-A28B-39557E987F1F}" type="pres">
      <dgm:prSet presAssocID="{3DFE3CD1-A592-40A6-905B-D656C89FEA95}" presName="composite4" presStyleCnt="0"/>
      <dgm:spPr/>
    </dgm:pt>
    <dgm:pt modelId="{75D6DB8C-0DE8-489C-A1F2-CF53C6B54444}" type="pres">
      <dgm:prSet presAssocID="{3DFE3CD1-A592-40A6-905B-D656C89FEA95}" presName="background4" presStyleLbl="node4" presStyleIdx="9" presStyleCnt="10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89688CE9-9409-448B-91EE-16F9F1BAF868}" type="pres">
      <dgm:prSet presAssocID="{3DFE3CD1-A592-40A6-905B-D656C89FEA95}" presName="text4" presStyleLbl="fgAcc4" presStyleIdx="9" presStyleCnt="10" custScaleX="30833" custScaleY="43394" custLinFactX="15071" custLinFactNeighborX="100000" custLinFactNeighborY="71">
        <dgm:presLayoutVars>
          <dgm:chPref val="3"/>
        </dgm:presLayoutVars>
      </dgm:prSet>
      <dgm:spPr/>
    </dgm:pt>
    <dgm:pt modelId="{4A60DD64-AF71-43D6-8EC9-9394B9466646}" type="pres">
      <dgm:prSet presAssocID="{3DFE3CD1-A592-40A6-905B-D656C89FEA95}" presName="hierChild5" presStyleCnt="0"/>
      <dgm:spPr/>
    </dgm:pt>
  </dgm:ptLst>
  <dgm:cxnLst>
    <dgm:cxn modelId="{E34CCF05-23C0-4AE8-B629-D3F13B6B286A}" type="presOf" srcId="{F359713C-BA7A-403C-9E7D-5EFEF978B8C6}" destId="{11EE8EFF-E7D6-44A3-8156-862C4DF6F51D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F9B0B018-A6E0-43C3-B7B5-137354665284}" type="presOf" srcId="{D2E779D8-F348-468A-9DC0-A5D26908DE51}" destId="{84C16307-0B9D-45D5-91AF-A048372D94F8}" srcOrd="0" destOrd="0" presId="urn:microsoft.com/office/officeart/2005/8/layout/hierarchy1"/>
    <dgm:cxn modelId="{2543E51D-AA9D-4A90-8ED4-C0D046FB7B56}" type="presOf" srcId="{79597591-5492-45E4-A7ED-12C41154C04F}" destId="{95BECD7F-67B9-4B7B-A919-E9BF95620362}" srcOrd="0" destOrd="0" presId="urn:microsoft.com/office/officeart/2005/8/layout/hierarchy1"/>
    <dgm:cxn modelId="{C5B5B521-E987-4128-97A3-05ACE8819995}" type="presOf" srcId="{8E340684-E3B3-491F-8AF9-877BE3C8D37B}" destId="{1A0263D7-2F85-423D-9E79-2CB34CB09155}" srcOrd="0" destOrd="0" presId="urn:microsoft.com/office/officeart/2005/8/layout/hierarchy1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4C5EE430-E85E-431A-BD85-DF3DDF718C15}" type="presOf" srcId="{C9B047B6-8786-4222-8B85-7031DCF75594}" destId="{436522A2-E586-4217-9A32-ECC255D935FB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1CA74941-55EE-44E3-8FAA-544C3B8BED5B}" type="presOf" srcId="{AF2AE896-BC97-43F6-8366-78F140BF70E5}" destId="{18A74ED9-ADE8-493B-8567-3337CF015AF8}" srcOrd="0" destOrd="0" presId="urn:microsoft.com/office/officeart/2005/8/layout/hierarchy1"/>
    <dgm:cxn modelId="{E6186151-7EB9-4BED-BF3C-AA86781064A2}" type="presOf" srcId="{42C34D49-DDF5-4F68-91DE-6C35B202DDF7}" destId="{D751C4AC-836C-4B20-9DB8-ED4B130D514A}" srcOrd="0" destOrd="0" presId="urn:microsoft.com/office/officeart/2005/8/layout/hierarchy1"/>
    <dgm:cxn modelId="{751AA257-450A-46AD-80E3-286A5639AF23}" type="presOf" srcId="{21443CC8-5ACD-40CF-8DFA-3BF0B07E9801}" destId="{90B59D64-C508-4A3E-9D95-734351971BEB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40FF505D-5609-4833-835A-F0888E36B207}" type="presOf" srcId="{37756AC9-E0CA-407C-8BE2-B8A15E427CE1}" destId="{35C182F1-7F43-4F20-B149-C6993B44403D}" srcOrd="0" destOrd="0" presId="urn:microsoft.com/office/officeart/2005/8/layout/hierarchy1"/>
    <dgm:cxn modelId="{71B5295F-31BF-450F-B97E-5C287E309466}" type="presOf" srcId="{BD675A3F-2435-4A4D-BBAB-127E032BEB86}" destId="{E4F2AC43-7B00-4A89-88B0-150B63085397}" srcOrd="0" destOrd="0" presId="urn:microsoft.com/office/officeart/2005/8/layout/hierarchy1"/>
    <dgm:cxn modelId="{7681A464-9130-48B2-AFF4-729A525CBCE7}" type="presOf" srcId="{0042E35D-9434-4035-85F8-BC35B58BCCD1}" destId="{06FA4401-D170-4A64-AD71-D3BCAA325C76}" srcOrd="0" destOrd="0" presId="urn:microsoft.com/office/officeart/2005/8/layout/hierarchy1"/>
    <dgm:cxn modelId="{435E5F6C-5BB9-464F-B5F1-6E6D4F80C36E}" type="presOf" srcId="{08772EF3-E910-4358-8623-D346E2B55111}" destId="{70E0DD98-CBE7-4A63-8EE0-E83800FDA343}" srcOrd="0" destOrd="0" presId="urn:microsoft.com/office/officeart/2005/8/layout/hierarchy1"/>
    <dgm:cxn modelId="{964BB773-5CBD-4A01-8A3E-A1C12060C270}" type="presOf" srcId="{82C5068E-8783-4789-B3CC-1B7E93C42F77}" destId="{68211BE5-5267-401F-A90A-FBE9D22F8C35}" srcOrd="0" destOrd="0" presId="urn:microsoft.com/office/officeart/2005/8/layout/hierarchy1"/>
    <dgm:cxn modelId="{F15C0C82-F11C-4302-8340-9BF8DE4EF2F7}" type="presOf" srcId="{2528AB42-221E-4415-9619-74C13B73DF30}" destId="{041B153C-2F19-47F4-A018-59FE301E5225}" srcOrd="0" destOrd="0" presId="urn:microsoft.com/office/officeart/2005/8/layout/hierarchy1"/>
    <dgm:cxn modelId="{D11D7F84-82DB-4D5B-9E4E-72282F388E44}" type="presOf" srcId="{4669A61B-169A-4286-9056-6509858F0A4C}" destId="{F9F83A09-F467-4BAC-8B48-7752BA91FE67}" srcOrd="0" destOrd="0" presId="urn:microsoft.com/office/officeart/2005/8/layout/hierarchy1"/>
    <dgm:cxn modelId="{B5E5C187-2191-4E4F-A38E-612000E68CBD}" type="presOf" srcId="{56CA4783-B4C5-4C0E-8BA4-943761F74C3C}" destId="{52709134-1ACC-49E6-9F8F-99D12ACD0D13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5A81E18E-B5E0-4085-B04B-8A7713033509}" type="presOf" srcId="{90C09EE8-92B6-4AA5-A3C4-5F0687173EED}" destId="{1C60E652-4F19-430F-8602-3F38DDF577AE}" srcOrd="0" destOrd="0" presId="urn:microsoft.com/office/officeart/2005/8/layout/hierarchy1"/>
    <dgm:cxn modelId="{A62B5490-FC22-4270-BBC5-7D5486D6BCA7}" type="presOf" srcId="{7A9462BC-E063-459E-889B-FFDC3FB69F08}" destId="{B483B683-73AD-45CF-A82C-FF2581072EEF}" srcOrd="0" destOrd="0" presId="urn:microsoft.com/office/officeart/2005/8/layout/hierarchy1"/>
    <dgm:cxn modelId="{2FEBB49A-AEA6-40C2-84D7-96E662A7DEA3}" type="presOf" srcId="{A66E00FC-C6AA-4A24-B93C-020700785525}" destId="{FFB30D04-3F7B-4883-97D7-71EF67BCB500}" srcOrd="0" destOrd="0" presId="urn:microsoft.com/office/officeart/2005/8/layout/hierarchy1"/>
    <dgm:cxn modelId="{63B5489E-65E6-4F37-A258-43295D096F7A}" type="presOf" srcId="{B8B1D267-67B8-4CA1-8C00-26DBC5E35E3B}" destId="{CE50AA5C-3E45-4FD7-940B-F7489519DD8F}" srcOrd="0" destOrd="0" presId="urn:microsoft.com/office/officeart/2005/8/layout/hierarchy1"/>
    <dgm:cxn modelId="{99F735A1-71BB-4890-BB62-C9ADDB095C77}" type="presOf" srcId="{AB7B103E-0ABE-4939-AD90-734B9FBE2A5B}" destId="{78C4974E-101F-4A98-9478-A3FBB6228403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FF3E95B1-C644-4957-8EC8-DAFE03EAA990}" type="presOf" srcId="{03BD65C3-F631-4934-B820-8EBA92A9744B}" destId="{7542239F-1AA7-4AE5-BC4A-F1E834A0254F}" srcOrd="0" destOrd="0" presId="urn:microsoft.com/office/officeart/2005/8/layout/hierarchy1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A6EFCBBB-E326-4B0F-B732-AC5EBA9F8D12}" type="presOf" srcId="{9B666E1F-785A-429E-A628-565DAE73A6EB}" destId="{AF37FE95-8CFC-4EC4-B335-2E941D7986A2}" srcOrd="0" destOrd="0" presId="urn:microsoft.com/office/officeart/2005/8/layout/hierarchy1"/>
    <dgm:cxn modelId="{827CE2BB-3E2A-4266-A0D9-C92CB80C4269}" type="presOf" srcId="{9E434C65-E506-4FB9-8C5C-55CAD6A1B336}" destId="{97AFFE09-2D7E-4A5D-B704-B58EA748217E}" srcOrd="0" destOrd="0" presId="urn:microsoft.com/office/officeart/2005/8/layout/hierarchy1"/>
    <dgm:cxn modelId="{2D1A61BE-71A6-4C12-B502-5A0D5590DEF3}" type="presOf" srcId="{3DFE3CD1-A592-40A6-905B-D656C89FEA95}" destId="{89688CE9-9409-448B-91EE-16F9F1BAF868}" srcOrd="0" destOrd="0" presId="urn:microsoft.com/office/officeart/2005/8/layout/hierarchy1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1A34BFC6-A688-4BAB-8755-CE1B3FC5F9CC}" srcId="{DFFD5894-C1C1-4F74-9988-B195BA49AEFE}" destId="{D2E779D8-F348-468A-9DC0-A5D26908DE51}" srcOrd="0" destOrd="0" parTransId="{FCD4893C-6516-48F2-82B5-BC86C6CFCC50}" sibTransId="{B93EE338-0D30-410F-BCC0-F9CFCCC99B24}"/>
    <dgm:cxn modelId="{D21E23C8-4F04-4036-8F90-EB4D3C793CB8}" type="presOf" srcId="{94345D27-6BE4-478A-A701-C35CBD10EC87}" destId="{B18C35A0-19C3-4F41-9DFA-81C1569A4247}" srcOrd="0" destOrd="0" presId="urn:microsoft.com/office/officeart/2005/8/layout/hierarchy1"/>
    <dgm:cxn modelId="{F34BDCCC-C3CB-4035-93DB-855858C64800}" type="presOf" srcId="{C09463A4-B45A-475D-86C0-5A1D01323B60}" destId="{966C5812-597E-48DE-A72E-8995585B015F}" srcOrd="0" destOrd="0" presId="urn:microsoft.com/office/officeart/2005/8/layout/hierarchy1"/>
    <dgm:cxn modelId="{563317CF-B87F-4C04-94AB-0E2D919AA80B}" type="presOf" srcId="{891895C1-53D7-4190-BD74-13B70FC82D60}" destId="{9906A9AE-A4E4-485E-8170-BEE6248DF6E4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9FCBD5D5-CCAF-474F-8E8E-E124D6776635}" type="presOf" srcId="{BA193A46-C5F2-430F-AA49-42F64B0EB3DB}" destId="{AFBAA812-03F4-48BE-9A4C-716273E11571}" srcOrd="0" destOrd="0" presId="urn:microsoft.com/office/officeart/2005/8/layout/hierarchy1"/>
    <dgm:cxn modelId="{5BE6F0D8-C9B4-43B1-B580-84CBBB48EAD0}" type="presOf" srcId="{C590D825-D2FE-4908-BF5F-BF0506CD8BD4}" destId="{F1E576A4-3585-4384-BC32-9740C90C3268}" srcOrd="0" destOrd="0" presId="urn:microsoft.com/office/officeart/2005/8/layout/hierarchy1"/>
    <dgm:cxn modelId="{B60847ED-8AD6-4679-A2EC-8DBBDCC5D3D1}" type="presOf" srcId="{8E45590E-A4C8-4344-9BA6-59F17533FA61}" destId="{B462237C-919E-4E47-95DB-3BF2B4BA0B6B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FBE229F4-D505-42EF-9C5C-8A06595D00FF}" type="presOf" srcId="{FCD4893C-6516-48F2-82B5-BC86C6CFCC50}" destId="{0144974D-3324-4870-8055-B05C3F50B8FC}" srcOrd="0" destOrd="0" presId="urn:microsoft.com/office/officeart/2005/8/layout/hierarchy1"/>
    <dgm:cxn modelId="{461EB1F6-E29B-4393-BA60-B4642AB47B4C}" type="presOf" srcId="{B8C74794-48C0-4E1F-B2B7-EE8ADB47D470}" destId="{1194762C-C875-48D5-A768-F74396BE7E00}" srcOrd="0" destOrd="0" presId="urn:microsoft.com/office/officeart/2005/8/layout/hierarchy1"/>
    <dgm:cxn modelId="{074149F8-4ADB-408A-BC1B-2A4FCCE66C43}" srcId="{DFFD5894-C1C1-4F74-9988-B195BA49AEFE}" destId="{3DFE3CD1-A592-40A6-905B-D656C89FEA95}" srcOrd="1" destOrd="0" parTransId="{BA193A46-C5F2-430F-AA49-42F64B0EB3DB}" sibTransId="{7B709836-237C-4283-8863-8E34B3E57060}"/>
    <dgm:cxn modelId="{FE5276FB-5570-4FDE-8EBA-CD9CEE8662D2}" type="presOf" srcId="{DFFD5894-C1C1-4F74-9988-B195BA49AEFE}" destId="{20351736-F885-4F98-8D0C-AFBCCA911471}" srcOrd="0" destOrd="0" presId="urn:microsoft.com/office/officeart/2005/8/layout/hierarchy1"/>
    <dgm:cxn modelId="{B6FB8BD9-46D3-45D8-A6E9-60324DAA5940}" type="presParOf" srcId="{7542239F-1AA7-4AE5-BC4A-F1E834A0254F}" destId="{B793FB32-6C4E-4A25-B92A-540F7CA65766}" srcOrd="0" destOrd="0" presId="urn:microsoft.com/office/officeart/2005/8/layout/hierarchy1"/>
    <dgm:cxn modelId="{BACBCC0F-8F2A-40C2-ACC3-23EBA2777112}" type="presParOf" srcId="{B793FB32-6C4E-4A25-B92A-540F7CA65766}" destId="{0BC42AA8-A646-4351-88FD-B01BAE5587FC}" srcOrd="0" destOrd="0" presId="urn:microsoft.com/office/officeart/2005/8/layout/hierarchy1"/>
    <dgm:cxn modelId="{29CE95D9-125B-4B54-87B9-2F6F576C9565}" type="presParOf" srcId="{0BC42AA8-A646-4351-88FD-B01BAE5587FC}" destId="{BCD563DB-4F35-4386-B71C-0C6F372D1E74}" srcOrd="0" destOrd="0" presId="urn:microsoft.com/office/officeart/2005/8/layout/hierarchy1"/>
    <dgm:cxn modelId="{8D40041F-6538-4B85-BFC0-AF0BFEF73BEC}" type="presParOf" srcId="{0BC42AA8-A646-4351-88FD-B01BAE5587FC}" destId="{06FA4401-D170-4A64-AD71-D3BCAA325C76}" srcOrd="1" destOrd="0" presId="urn:microsoft.com/office/officeart/2005/8/layout/hierarchy1"/>
    <dgm:cxn modelId="{A6DFE1C2-BCCB-4E89-AEBF-A0E4284B12E9}" type="presParOf" srcId="{B793FB32-6C4E-4A25-B92A-540F7CA65766}" destId="{F148EF63-C9BF-4428-BA07-704EE978A95E}" srcOrd="1" destOrd="0" presId="urn:microsoft.com/office/officeart/2005/8/layout/hierarchy1"/>
    <dgm:cxn modelId="{09D4EC1A-9251-4F57-9B03-DB85018D1A42}" type="presParOf" srcId="{F148EF63-C9BF-4428-BA07-704EE978A95E}" destId="{AF37FE95-8CFC-4EC4-B335-2E941D7986A2}" srcOrd="0" destOrd="0" presId="urn:microsoft.com/office/officeart/2005/8/layout/hierarchy1"/>
    <dgm:cxn modelId="{42EBB86C-D616-4D3D-A180-94BBD260D371}" type="presParOf" srcId="{F148EF63-C9BF-4428-BA07-704EE978A95E}" destId="{32E4A262-69C4-4DEF-86A9-AA22E8B088FB}" srcOrd="1" destOrd="0" presId="urn:microsoft.com/office/officeart/2005/8/layout/hierarchy1"/>
    <dgm:cxn modelId="{7650743A-C160-441F-852E-3139EE498584}" type="presParOf" srcId="{32E4A262-69C4-4DEF-86A9-AA22E8B088FB}" destId="{38A322FF-C718-40A1-AF9B-9FC37B250E67}" srcOrd="0" destOrd="0" presId="urn:microsoft.com/office/officeart/2005/8/layout/hierarchy1"/>
    <dgm:cxn modelId="{4CBBF101-7AAC-4A5C-A08D-7E1D0D6A1441}" type="presParOf" srcId="{38A322FF-C718-40A1-AF9B-9FC37B250E67}" destId="{6DD55054-8AE9-4859-89E4-988F46DFAE1A}" srcOrd="0" destOrd="0" presId="urn:microsoft.com/office/officeart/2005/8/layout/hierarchy1"/>
    <dgm:cxn modelId="{BEFC7BA6-16DF-4D7D-9978-455742F16A1A}" type="presParOf" srcId="{38A322FF-C718-40A1-AF9B-9FC37B250E67}" destId="{FFB30D04-3F7B-4883-97D7-71EF67BCB500}" srcOrd="1" destOrd="0" presId="urn:microsoft.com/office/officeart/2005/8/layout/hierarchy1"/>
    <dgm:cxn modelId="{3B821FB0-7486-4B59-99C6-DC2D6DD24DF0}" type="presParOf" srcId="{32E4A262-69C4-4DEF-86A9-AA22E8B088FB}" destId="{9B8F88E9-581D-4B01-9663-CB67BE21AE87}" srcOrd="1" destOrd="0" presId="urn:microsoft.com/office/officeart/2005/8/layout/hierarchy1"/>
    <dgm:cxn modelId="{1575F9BE-E804-43AD-8CAD-A85972898C76}" type="presParOf" srcId="{9B8F88E9-581D-4B01-9663-CB67BE21AE87}" destId="{CE50AA5C-3E45-4FD7-940B-F7489519DD8F}" srcOrd="0" destOrd="0" presId="urn:microsoft.com/office/officeart/2005/8/layout/hierarchy1"/>
    <dgm:cxn modelId="{C8A7414F-A265-4B56-A98E-7C3D62DCC110}" type="presParOf" srcId="{9B8F88E9-581D-4B01-9663-CB67BE21AE87}" destId="{5F6D85E4-C180-496C-8C4C-D0A31F63562D}" srcOrd="1" destOrd="0" presId="urn:microsoft.com/office/officeart/2005/8/layout/hierarchy1"/>
    <dgm:cxn modelId="{F058F02C-6507-469A-8A3F-D41A07D6F379}" type="presParOf" srcId="{5F6D85E4-C180-496C-8C4C-D0A31F63562D}" destId="{F1E856D2-041C-462B-9D26-C0B09EC03C11}" srcOrd="0" destOrd="0" presId="urn:microsoft.com/office/officeart/2005/8/layout/hierarchy1"/>
    <dgm:cxn modelId="{F49C3C28-1517-4150-BB08-363BE996736F}" type="presParOf" srcId="{F1E856D2-041C-462B-9D26-C0B09EC03C11}" destId="{2D425461-CD9E-47D8-9057-57A1A3A37B91}" srcOrd="0" destOrd="0" presId="urn:microsoft.com/office/officeart/2005/8/layout/hierarchy1"/>
    <dgm:cxn modelId="{CA6362D6-191C-4769-AF4D-8510F7A5B2F9}" type="presParOf" srcId="{F1E856D2-041C-462B-9D26-C0B09EC03C11}" destId="{90B59D64-C508-4A3E-9D95-734351971BEB}" srcOrd="1" destOrd="0" presId="urn:microsoft.com/office/officeart/2005/8/layout/hierarchy1"/>
    <dgm:cxn modelId="{EA65FD0E-5FC3-4537-89EE-4ED08D0ED364}" type="presParOf" srcId="{5F6D85E4-C180-496C-8C4C-D0A31F63562D}" destId="{D8ADC6D0-8362-4A9B-AC23-A48538486975}" srcOrd="1" destOrd="0" presId="urn:microsoft.com/office/officeart/2005/8/layout/hierarchy1"/>
    <dgm:cxn modelId="{1EFC0094-85EA-44F2-82AD-CFC6DF739C16}" type="presParOf" srcId="{D8ADC6D0-8362-4A9B-AC23-A48538486975}" destId="{1C60E652-4F19-430F-8602-3F38DDF577AE}" srcOrd="0" destOrd="0" presId="urn:microsoft.com/office/officeart/2005/8/layout/hierarchy1"/>
    <dgm:cxn modelId="{A3411127-7798-4059-B4EB-69A226649178}" type="presParOf" srcId="{D8ADC6D0-8362-4A9B-AC23-A48538486975}" destId="{7A373A37-15D0-4440-97DC-64A26581F2FC}" srcOrd="1" destOrd="0" presId="urn:microsoft.com/office/officeart/2005/8/layout/hierarchy1"/>
    <dgm:cxn modelId="{3C5E0D64-E088-49D4-B82B-CFE133A70C74}" type="presParOf" srcId="{7A373A37-15D0-4440-97DC-64A26581F2FC}" destId="{ABA85A0B-7729-4BB9-B678-2825C6D34095}" srcOrd="0" destOrd="0" presId="urn:microsoft.com/office/officeart/2005/8/layout/hierarchy1"/>
    <dgm:cxn modelId="{93C439AA-24EF-4602-8A58-D3D92CDA4FE6}" type="presParOf" srcId="{ABA85A0B-7729-4BB9-B678-2825C6D34095}" destId="{D42E5194-A17B-4DA9-AE84-CCAD9396E95B}" srcOrd="0" destOrd="0" presId="urn:microsoft.com/office/officeart/2005/8/layout/hierarchy1"/>
    <dgm:cxn modelId="{2D9AF2F2-0416-4A23-925D-D8CA59DFADD7}" type="presParOf" srcId="{ABA85A0B-7729-4BB9-B678-2825C6D34095}" destId="{E4F2AC43-7B00-4A89-88B0-150B63085397}" srcOrd="1" destOrd="0" presId="urn:microsoft.com/office/officeart/2005/8/layout/hierarchy1"/>
    <dgm:cxn modelId="{A1F68A9E-B5DD-4D9D-A566-8C6FE6664A5E}" type="presParOf" srcId="{7A373A37-15D0-4440-97DC-64A26581F2FC}" destId="{F8B3D99F-9260-4ECB-B7A4-A56232BE5E54}" srcOrd="1" destOrd="0" presId="urn:microsoft.com/office/officeart/2005/8/layout/hierarchy1"/>
    <dgm:cxn modelId="{F4897E12-A15E-4B99-A771-6060509E3048}" type="presParOf" srcId="{D8ADC6D0-8362-4A9B-AC23-A48538486975}" destId="{9906A9AE-A4E4-485E-8170-BEE6248DF6E4}" srcOrd="2" destOrd="0" presId="urn:microsoft.com/office/officeart/2005/8/layout/hierarchy1"/>
    <dgm:cxn modelId="{3A1145A9-379C-43FF-AA3E-B6048F224800}" type="presParOf" srcId="{D8ADC6D0-8362-4A9B-AC23-A48538486975}" destId="{EECD0E47-27D5-4F9A-92DF-C5A0BD5ACE22}" srcOrd="3" destOrd="0" presId="urn:microsoft.com/office/officeart/2005/8/layout/hierarchy1"/>
    <dgm:cxn modelId="{B9721145-D8F2-40F1-BE50-F72A65EEDE27}" type="presParOf" srcId="{EECD0E47-27D5-4F9A-92DF-C5A0BD5ACE22}" destId="{14F261EA-6233-4792-A305-0D72A2D174D6}" srcOrd="0" destOrd="0" presId="urn:microsoft.com/office/officeart/2005/8/layout/hierarchy1"/>
    <dgm:cxn modelId="{A1C4CF2B-8A0F-4CE6-BF1C-A800FC43B103}" type="presParOf" srcId="{14F261EA-6233-4792-A305-0D72A2D174D6}" destId="{41E54553-AC90-47C7-AA2B-5C0B96F2CD06}" srcOrd="0" destOrd="0" presId="urn:microsoft.com/office/officeart/2005/8/layout/hierarchy1"/>
    <dgm:cxn modelId="{3C635088-ECC5-4931-B781-7A83E37132F0}" type="presParOf" srcId="{14F261EA-6233-4792-A305-0D72A2D174D6}" destId="{68211BE5-5267-401F-A90A-FBE9D22F8C35}" srcOrd="1" destOrd="0" presId="urn:microsoft.com/office/officeart/2005/8/layout/hierarchy1"/>
    <dgm:cxn modelId="{F96E3D07-3A46-4F0B-89EC-84DAEAED8750}" type="presParOf" srcId="{EECD0E47-27D5-4F9A-92DF-C5A0BD5ACE22}" destId="{D4ECB61C-617A-435E-B3CE-31B5574FF6C8}" srcOrd="1" destOrd="0" presId="urn:microsoft.com/office/officeart/2005/8/layout/hierarchy1"/>
    <dgm:cxn modelId="{900287DB-DA4E-4F72-B9C4-33C70858F9AA}" type="presParOf" srcId="{9B8F88E9-581D-4B01-9663-CB67BE21AE87}" destId="{11EE8EFF-E7D6-44A3-8156-862C4DF6F51D}" srcOrd="2" destOrd="0" presId="urn:microsoft.com/office/officeart/2005/8/layout/hierarchy1"/>
    <dgm:cxn modelId="{865E68A1-2CA0-4D0E-866C-D560A096B872}" type="presParOf" srcId="{9B8F88E9-581D-4B01-9663-CB67BE21AE87}" destId="{5A6B62D3-AB63-4935-9B81-F8887C2636B9}" srcOrd="3" destOrd="0" presId="urn:microsoft.com/office/officeart/2005/8/layout/hierarchy1"/>
    <dgm:cxn modelId="{F226A860-2318-4D33-8945-895AA6C1BA60}" type="presParOf" srcId="{5A6B62D3-AB63-4935-9B81-F8887C2636B9}" destId="{5C0A0ECB-6282-4282-AAFF-524E597C4CB0}" srcOrd="0" destOrd="0" presId="urn:microsoft.com/office/officeart/2005/8/layout/hierarchy1"/>
    <dgm:cxn modelId="{3C3ABA13-10AA-48F7-B6E0-CF096A5F3355}" type="presParOf" srcId="{5C0A0ECB-6282-4282-AAFF-524E597C4CB0}" destId="{ADFDF0A4-0BA6-4B40-99DB-79ED6CF03864}" srcOrd="0" destOrd="0" presId="urn:microsoft.com/office/officeart/2005/8/layout/hierarchy1"/>
    <dgm:cxn modelId="{DE6700A5-15F7-4F12-AF9D-0FD349DF4DE3}" type="presParOf" srcId="{5C0A0ECB-6282-4282-AAFF-524E597C4CB0}" destId="{1194762C-C875-48D5-A768-F74396BE7E00}" srcOrd="1" destOrd="0" presId="urn:microsoft.com/office/officeart/2005/8/layout/hierarchy1"/>
    <dgm:cxn modelId="{D5607FF1-66EA-4DA9-BA6C-A59A675A3085}" type="presParOf" srcId="{5A6B62D3-AB63-4935-9B81-F8887C2636B9}" destId="{07497EFE-D0AE-4AD0-AFF0-8589C4A74010}" srcOrd="1" destOrd="0" presId="urn:microsoft.com/office/officeart/2005/8/layout/hierarchy1"/>
    <dgm:cxn modelId="{AF35193F-A485-48DE-8505-A63CBE954FA8}" type="presParOf" srcId="{07497EFE-D0AE-4AD0-AFF0-8589C4A74010}" destId="{78C4974E-101F-4A98-9478-A3FBB6228403}" srcOrd="0" destOrd="0" presId="urn:microsoft.com/office/officeart/2005/8/layout/hierarchy1"/>
    <dgm:cxn modelId="{DBA12FCB-341C-44C9-A80E-F4E9077DC306}" type="presParOf" srcId="{07497EFE-D0AE-4AD0-AFF0-8589C4A74010}" destId="{257371B8-5ADF-4F69-A541-072B95CD3A2A}" srcOrd="1" destOrd="0" presId="urn:microsoft.com/office/officeart/2005/8/layout/hierarchy1"/>
    <dgm:cxn modelId="{60446911-5901-4EF0-9196-7DE45DF5D7EA}" type="presParOf" srcId="{257371B8-5ADF-4F69-A541-072B95CD3A2A}" destId="{832DB24F-F47D-4900-970A-8A7607A5E1A9}" srcOrd="0" destOrd="0" presId="urn:microsoft.com/office/officeart/2005/8/layout/hierarchy1"/>
    <dgm:cxn modelId="{F33FC01C-3E76-4796-91C7-84125A157A8A}" type="presParOf" srcId="{832DB24F-F47D-4900-970A-8A7607A5E1A9}" destId="{C1A7EBA9-A4BF-4FB3-880F-04F2AF6E19EF}" srcOrd="0" destOrd="0" presId="urn:microsoft.com/office/officeart/2005/8/layout/hierarchy1"/>
    <dgm:cxn modelId="{93888FE8-1A93-49E6-8AD4-67012AB96B0C}" type="presParOf" srcId="{832DB24F-F47D-4900-970A-8A7607A5E1A9}" destId="{F1E576A4-3585-4384-BC32-9740C90C3268}" srcOrd="1" destOrd="0" presId="urn:microsoft.com/office/officeart/2005/8/layout/hierarchy1"/>
    <dgm:cxn modelId="{C474B818-5AFE-4D0E-A8FC-D3703C63D8AC}" type="presParOf" srcId="{257371B8-5ADF-4F69-A541-072B95CD3A2A}" destId="{ABD23F3C-B030-433A-BD5C-3710D93CA8D5}" srcOrd="1" destOrd="0" presId="urn:microsoft.com/office/officeart/2005/8/layout/hierarchy1"/>
    <dgm:cxn modelId="{CFF8B5E0-D746-43BD-950B-041A02692E8F}" type="presParOf" srcId="{ABD23F3C-B030-433A-BD5C-3710D93CA8D5}" destId="{95BECD7F-67B9-4B7B-A919-E9BF95620362}" srcOrd="0" destOrd="0" presId="urn:microsoft.com/office/officeart/2005/8/layout/hierarchy1"/>
    <dgm:cxn modelId="{A35618ED-1319-4F68-BA63-02F008C342B2}" type="presParOf" srcId="{ABD23F3C-B030-433A-BD5C-3710D93CA8D5}" destId="{6EFDE09F-0523-45DF-8557-89861952122B}" srcOrd="1" destOrd="0" presId="urn:microsoft.com/office/officeart/2005/8/layout/hierarchy1"/>
    <dgm:cxn modelId="{BE70F561-6BA6-42F3-AAB5-89BF075242A3}" type="presParOf" srcId="{6EFDE09F-0523-45DF-8557-89861952122B}" destId="{D742E773-55FC-4C73-B91C-7A16647485C2}" srcOrd="0" destOrd="0" presId="urn:microsoft.com/office/officeart/2005/8/layout/hierarchy1"/>
    <dgm:cxn modelId="{AB745913-E111-4B3B-9764-456786C885B5}" type="presParOf" srcId="{D742E773-55FC-4C73-B91C-7A16647485C2}" destId="{6106F41B-2696-4F54-8A65-9FCE8A08647E}" srcOrd="0" destOrd="0" presId="urn:microsoft.com/office/officeart/2005/8/layout/hierarchy1"/>
    <dgm:cxn modelId="{4B5B0282-0925-4064-8DBC-49574EC01835}" type="presParOf" srcId="{D742E773-55FC-4C73-B91C-7A16647485C2}" destId="{1A0263D7-2F85-423D-9E79-2CB34CB09155}" srcOrd="1" destOrd="0" presId="urn:microsoft.com/office/officeart/2005/8/layout/hierarchy1"/>
    <dgm:cxn modelId="{612307EC-2907-4303-81FF-9AF814A97551}" type="presParOf" srcId="{6EFDE09F-0523-45DF-8557-89861952122B}" destId="{DF9D3985-B568-483E-8F21-06850F482F95}" srcOrd="1" destOrd="0" presId="urn:microsoft.com/office/officeart/2005/8/layout/hierarchy1"/>
    <dgm:cxn modelId="{3A587EBC-3263-4109-959F-9EFDDD751F73}" type="presParOf" srcId="{ABD23F3C-B030-433A-BD5C-3710D93CA8D5}" destId="{D751C4AC-836C-4B20-9DB8-ED4B130D514A}" srcOrd="2" destOrd="0" presId="urn:microsoft.com/office/officeart/2005/8/layout/hierarchy1"/>
    <dgm:cxn modelId="{3E262410-F409-440D-B73C-79C71CE87F76}" type="presParOf" srcId="{ABD23F3C-B030-433A-BD5C-3710D93CA8D5}" destId="{B6B7330C-83E7-4AC3-AA81-410414259CF4}" srcOrd="3" destOrd="0" presId="urn:microsoft.com/office/officeart/2005/8/layout/hierarchy1"/>
    <dgm:cxn modelId="{F3297E29-47D9-4D85-AB88-572307C591E6}" type="presParOf" srcId="{B6B7330C-83E7-4AC3-AA81-410414259CF4}" destId="{A3E8B2A4-E9DB-491F-9993-D18E8EAD1D5F}" srcOrd="0" destOrd="0" presId="urn:microsoft.com/office/officeart/2005/8/layout/hierarchy1"/>
    <dgm:cxn modelId="{CBE3378E-5564-4725-911E-B590CBB8689C}" type="presParOf" srcId="{A3E8B2A4-E9DB-491F-9993-D18E8EAD1D5F}" destId="{AB716117-BE98-4184-BFD1-EE2DDA678AFB}" srcOrd="0" destOrd="0" presId="urn:microsoft.com/office/officeart/2005/8/layout/hierarchy1"/>
    <dgm:cxn modelId="{8B92CD7A-633C-495E-9E1A-52E87EB203B0}" type="presParOf" srcId="{A3E8B2A4-E9DB-491F-9993-D18E8EAD1D5F}" destId="{966C5812-597E-48DE-A72E-8995585B015F}" srcOrd="1" destOrd="0" presId="urn:microsoft.com/office/officeart/2005/8/layout/hierarchy1"/>
    <dgm:cxn modelId="{B38547B5-80C9-4DDA-8AAA-66D763B15189}" type="presParOf" srcId="{B6B7330C-83E7-4AC3-AA81-410414259CF4}" destId="{3A2DAAD1-4BD7-4446-B801-61BA6DFE5718}" srcOrd="1" destOrd="0" presId="urn:microsoft.com/office/officeart/2005/8/layout/hierarchy1"/>
    <dgm:cxn modelId="{36B31A90-19CC-47E1-9B0F-7ACCFB52742A}" type="presParOf" srcId="{07497EFE-D0AE-4AD0-AFF0-8589C4A74010}" destId="{B18C35A0-19C3-4F41-9DFA-81C1569A4247}" srcOrd="2" destOrd="0" presId="urn:microsoft.com/office/officeart/2005/8/layout/hierarchy1"/>
    <dgm:cxn modelId="{345EAFE1-0241-4E67-B969-D5E26BA63EC3}" type="presParOf" srcId="{07497EFE-D0AE-4AD0-AFF0-8589C4A74010}" destId="{0CFBA78D-9A9F-439B-AB41-A4BEFE172682}" srcOrd="3" destOrd="0" presId="urn:microsoft.com/office/officeart/2005/8/layout/hierarchy1"/>
    <dgm:cxn modelId="{CC7E40FE-194B-4F61-BB58-4F277F5626E0}" type="presParOf" srcId="{0CFBA78D-9A9F-439B-AB41-A4BEFE172682}" destId="{1BDBEEC6-D882-43BC-897F-CB260F195362}" srcOrd="0" destOrd="0" presId="urn:microsoft.com/office/officeart/2005/8/layout/hierarchy1"/>
    <dgm:cxn modelId="{39BBFE0C-04D5-42E0-BCA7-C394B8A86B24}" type="presParOf" srcId="{1BDBEEC6-D882-43BC-897F-CB260F195362}" destId="{C02B9E12-24C7-4E9E-A819-8E3419DE7F3C}" srcOrd="0" destOrd="0" presId="urn:microsoft.com/office/officeart/2005/8/layout/hierarchy1"/>
    <dgm:cxn modelId="{5DFCE56A-5EA5-4959-9E74-A349265461B2}" type="presParOf" srcId="{1BDBEEC6-D882-43BC-897F-CB260F195362}" destId="{041B153C-2F19-47F4-A018-59FE301E5225}" srcOrd="1" destOrd="0" presId="urn:microsoft.com/office/officeart/2005/8/layout/hierarchy1"/>
    <dgm:cxn modelId="{3534E5D1-C897-4C16-B174-131F8AF138CA}" type="presParOf" srcId="{0CFBA78D-9A9F-439B-AB41-A4BEFE172682}" destId="{D240B7A0-BDAC-45FF-8E6B-78A6DE3D52A1}" srcOrd="1" destOrd="0" presId="urn:microsoft.com/office/officeart/2005/8/layout/hierarchy1"/>
    <dgm:cxn modelId="{BA3C2E09-75CE-46FA-92C0-89C424827E26}" type="presParOf" srcId="{F148EF63-C9BF-4428-BA07-704EE978A95E}" destId="{F9F83A09-F467-4BAC-8B48-7752BA91FE67}" srcOrd="2" destOrd="0" presId="urn:microsoft.com/office/officeart/2005/8/layout/hierarchy1"/>
    <dgm:cxn modelId="{3012BD7F-FDCE-48BF-98C6-2D21F4E736FE}" type="presParOf" srcId="{F148EF63-C9BF-4428-BA07-704EE978A95E}" destId="{E1596DF7-4D98-4CD2-9F74-B393F205E627}" srcOrd="3" destOrd="0" presId="urn:microsoft.com/office/officeart/2005/8/layout/hierarchy1"/>
    <dgm:cxn modelId="{90061DBD-7D2A-4F36-B2BF-0BB7BB4A95A2}" type="presParOf" srcId="{E1596DF7-4D98-4CD2-9F74-B393F205E627}" destId="{CBCDD24A-14E7-43C2-AD7F-AD5BD5789191}" srcOrd="0" destOrd="0" presId="urn:microsoft.com/office/officeart/2005/8/layout/hierarchy1"/>
    <dgm:cxn modelId="{1FAE18AD-8FDA-4E44-BE03-9F1C68FA1F71}" type="presParOf" srcId="{CBCDD24A-14E7-43C2-AD7F-AD5BD5789191}" destId="{3B66C831-D558-4855-A1F3-35233E47AE17}" srcOrd="0" destOrd="0" presId="urn:microsoft.com/office/officeart/2005/8/layout/hierarchy1"/>
    <dgm:cxn modelId="{39DCFADA-5C11-4F6D-8C61-F31043088F7B}" type="presParOf" srcId="{CBCDD24A-14E7-43C2-AD7F-AD5BD5789191}" destId="{18A74ED9-ADE8-493B-8567-3337CF015AF8}" srcOrd="1" destOrd="0" presId="urn:microsoft.com/office/officeart/2005/8/layout/hierarchy1"/>
    <dgm:cxn modelId="{ECEAB2FB-0379-44F7-BA6A-C9D6314E2E19}" type="presParOf" srcId="{E1596DF7-4D98-4CD2-9F74-B393F205E627}" destId="{F3F3F2F1-DDAE-4CC7-A2B6-F84DE045866D}" srcOrd="1" destOrd="0" presId="urn:microsoft.com/office/officeart/2005/8/layout/hierarchy1"/>
    <dgm:cxn modelId="{A76DEF09-20B7-42F6-83F2-E0D1AF4D4B01}" type="presParOf" srcId="{F3F3F2F1-DDAE-4CC7-A2B6-F84DE045866D}" destId="{97AFFE09-2D7E-4A5D-B704-B58EA748217E}" srcOrd="0" destOrd="0" presId="urn:microsoft.com/office/officeart/2005/8/layout/hierarchy1"/>
    <dgm:cxn modelId="{1C3802AF-E6E4-46C8-B6E3-DBDE77C73422}" type="presParOf" srcId="{F3F3F2F1-DDAE-4CC7-A2B6-F84DE045866D}" destId="{4592EF28-F196-4360-A5D6-0751662FBD16}" srcOrd="1" destOrd="0" presId="urn:microsoft.com/office/officeart/2005/8/layout/hierarchy1"/>
    <dgm:cxn modelId="{60EFDBF9-6466-4614-9B14-63AACADF0450}" type="presParOf" srcId="{4592EF28-F196-4360-A5D6-0751662FBD16}" destId="{DA5B4124-3760-40AE-ADFC-1CCFD4943E2C}" srcOrd="0" destOrd="0" presId="urn:microsoft.com/office/officeart/2005/8/layout/hierarchy1"/>
    <dgm:cxn modelId="{1943032C-677A-4029-BCF6-0DE1B8065A5D}" type="presParOf" srcId="{DA5B4124-3760-40AE-ADFC-1CCFD4943E2C}" destId="{C47E1D3E-00CB-47F1-8738-6ED20AFFBD23}" srcOrd="0" destOrd="0" presId="urn:microsoft.com/office/officeart/2005/8/layout/hierarchy1"/>
    <dgm:cxn modelId="{83D0910B-F047-4124-A4BD-964320D09A13}" type="presParOf" srcId="{DA5B4124-3760-40AE-ADFC-1CCFD4943E2C}" destId="{52709134-1ACC-49E6-9F8F-99D12ACD0D13}" srcOrd="1" destOrd="0" presId="urn:microsoft.com/office/officeart/2005/8/layout/hierarchy1"/>
    <dgm:cxn modelId="{00790838-4A90-42A5-B8D8-15A48893387C}" type="presParOf" srcId="{4592EF28-F196-4360-A5D6-0751662FBD16}" destId="{165B38DE-0E5D-46DD-84BE-DA0406BE3A59}" srcOrd="1" destOrd="0" presId="urn:microsoft.com/office/officeart/2005/8/layout/hierarchy1"/>
    <dgm:cxn modelId="{84B438E6-5B5A-4130-AFB7-21458C46141C}" type="presParOf" srcId="{F3F3F2F1-DDAE-4CC7-A2B6-F84DE045866D}" destId="{B462237C-919E-4E47-95DB-3BF2B4BA0B6B}" srcOrd="2" destOrd="0" presId="urn:microsoft.com/office/officeart/2005/8/layout/hierarchy1"/>
    <dgm:cxn modelId="{D0AFCCBF-3D80-42B7-8A3D-FC454B8E0435}" type="presParOf" srcId="{F3F3F2F1-DDAE-4CC7-A2B6-F84DE045866D}" destId="{C931A5C6-8291-46E1-98ED-7E84FBB28C25}" srcOrd="3" destOrd="0" presId="urn:microsoft.com/office/officeart/2005/8/layout/hierarchy1"/>
    <dgm:cxn modelId="{A15A0E10-0220-4EE1-B3BB-66996EFD4D56}" type="presParOf" srcId="{C931A5C6-8291-46E1-98ED-7E84FBB28C25}" destId="{5B3F816C-F9CB-468C-9621-B38AF86F4941}" srcOrd="0" destOrd="0" presId="urn:microsoft.com/office/officeart/2005/8/layout/hierarchy1"/>
    <dgm:cxn modelId="{C501212D-DBE3-440F-9E6F-E81B403B53C5}" type="presParOf" srcId="{5B3F816C-F9CB-468C-9621-B38AF86F4941}" destId="{23D952FA-CBA9-453B-9996-D2DAFA758694}" srcOrd="0" destOrd="0" presId="urn:microsoft.com/office/officeart/2005/8/layout/hierarchy1"/>
    <dgm:cxn modelId="{88113042-F908-4404-90FE-99DD50D2A6D0}" type="presParOf" srcId="{5B3F816C-F9CB-468C-9621-B38AF86F4941}" destId="{35C182F1-7F43-4F20-B149-C6993B44403D}" srcOrd="1" destOrd="0" presId="urn:microsoft.com/office/officeart/2005/8/layout/hierarchy1"/>
    <dgm:cxn modelId="{4B451915-79B1-400A-9621-9F6AB597EFD5}" type="presParOf" srcId="{C931A5C6-8291-46E1-98ED-7E84FBB28C25}" destId="{21473BF4-4152-4877-A34B-738E20A3B3E7}" srcOrd="1" destOrd="0" presId="urn:microsoft.com/office/officeart/2005/8/layout/hierarchy1"/>
    <dgm:cxn modelId="{0ACE832C-119A-4776-A243-2E81C9530496}" type="presParOf" srcId="{21473BF4-4152-4877-A34B-738E20A3B3E7}" destId="{B483B683-73AD-45CF-A82C-FF2581072EEF}" srcOrd="0" destOrd="0" presId="urn:microsoft.com/office/officeart/2005/8/layout/hierarchy1"/>
    <dgm:cxn modelId="{8EE086D2-FECD-42FD-AC90-93650F4E9A68}" type="presParOf" srcId="{21473BF4-4152-4877-A34B-738E20A3B3E7}" destId="{1C76BF9E-7D09-434C-886D-769D623C492D}" srcOrd="1" destOrd="0" presId="urn:microsoft.com/office/officeart/2005/8/layout/hierarchy1"/>
    <dgm:cxn modelId="{70F8419D-61DA-40AF-89C9-5A773B0BE7F8}" type="presParOf" srcId="{1C76BF9E-7D09-434C-886D-769D623C492D}" destId="{CDE0B66F-46F8-4B40-96FE-AF62DE49F1A1}" srcOrd="0" destOrd="0" presId="urn:microsoft.com/office/officeart/2005/8/layout/hierarchy1"/>
    <dgm:cxn modelId="{F3FF8A59-8A9E-4E98-9BDC-379A376E4529}" type="presParOf" srcId="{CDE0B66F-46F8-4B40-96FE-AF62DE49F1A1}" destId="{78AFE1F0-AF45-4684-9080-E6217BA955B5}" srcOrd="0" destOrd="0" presId="urn:microsoft.com/office/officeart/2005/8/layout/hierarchy1"/>
    <dgm:cxn modelId="{3316F5D1-005C-4C1E-8AF5-9F10989E366D}" type="presParOf" srcId="{CDE0B66F-46F8-4B40-96FE-AF62DE49F1A1}" destId="{436522A2-E586-4217-9A32-ECC255D935FB}" srcOrd="1" destOrd="0" presId="urn:microsoft.com/office/officeart/2005/8/layout/hierarchy1"/>
    <dgm:cxn modelId="{433A82FF-1A48-4EC2-974E-CFF452B3C5FD}" type="presParOf" srcId="{1C76BF9E-7D09-434C-886D-769D623C492D}" destId="{20DD664E-D64C-4048-A95F-FF696485E92D}" srcOrd="1" destOrd="0" presId="urn:microsoft.com/office/officeart/2005/8/layout/hierarchy1"/>
    <dgm:cxn modelId="{777EE948-0771-40A7-BA32-790BCB498CC7}" type="presParOf" srcId="{21473BF4-4152-4877-A34B-738E20A3B3E7}" destId="{70E0DD98-CBE7-4A63-8EE0-E83800FDA343}" srcOrd="2" destOrd="0" presId="urn:microsoft.com/office/officeart/2005/8/layout/hierarchy1"/>
    <dgm:cxn modelId="{491E0AEA-2EBA-4EFB-ADF6-3FEF70515FC5}" type="presParOf" srcId="{21473BF4-4152-4877-A34B-738E20A3B3E7}" destId="{332884B7-796F-4C9B-B937-1A4DDCB7293C}" srcOrd="3" destOrd="0" presId="urn:microsoft.com/office/officeart/2005/8/layout/hierarchy1"/>
    <dgm:cxn modelId="{BD7FB3AA-9B15-4313-A88C-249DA77EA327}" type="presParOf" srcId="{332884B7-796F-4C9B-B937-1A4DDCB7293C}" destId="{C835C1CF-2854-4EB1-A585-3BC2E26133D3}" srcOrd="0" destOrd="0" presId="urn:microsoft.com/office/officeart/2005/8/layout/hierarchy1"/>
    <dgm:cxn modelId="{16D76BA3-7A7F-42FE-86E4-E7935D1C76F9}" type="presParOf" srcId="{C835C1CF-2854-4EB1-A585-3BC2E26133D3}" destId="{51CFDB7C-534C-436E-BD0E-C51840EF8007}" srcOrd="0" destOrd="0" presId="urn:microsoft.com/office/officeart/2005/8/layout/hierarchy1"/>
    <dgm:cxn modelId="{36D32E72-FF72-42D2-877C-10E8C1DCB175}" type="presParOf" srcId="{C835C1CF-2854-4EB1-A585-3BC2E26133D3}" destId="{20351736-F885-4F98-8D0C-AFBCCA911471}" srcOrd="1" destOrd="0" presId="urn:microsoft.com/office/officeart/2005/8/layout/hierarchy1"/>
    <dgm:cxn modelId="{4B7D846F-6392-414E-95D5-559FDF7BD43C}" type="presParOf" srcId="{332884B7-796F-4C9B-B937-1A4DDCB7293C}" destId="{19239C03-5D26-4B00-B2E1-125EF5CC219D}" srcOrd="1" destOrd="0" presId="urn:microsoft.com/office/officeart/2005/8/layout/hierarchy1"/>
    <dgm:cxn modelId="{AF363A3D-5D04-4AF9-BA9A-B2A48022CF22}" type="presParOf" srcId="{19239C03-5D26-4B00-B2E1-125EF5CC219D}" destId="{0144974D-3324-4870-8055-B05C3F50B8FC}" srcOrd="0" destOrd="0" presId="urn:microsoft.com/office/officeart/2005/8/layout/hierarchy1"/>
    <dgm:cxn modelId="{40ACFA9B-CD77-484C-936E-09F6770C8242}" type="presParOf" srcId="{19239C03-5D26-4B00-B2E1-125EF5CC219D}" destId="{F44DEA1F-3870-4BC8-946E-DD7CF6F5145C}" srcOrd="1" destOrd="0" presId="urn:microsoft.com/office/officeart/2005/8/layout/hierarchy1"/>
    <dgm:cxn modelId="{EA996ABF-49F6-4BB0-881F-32F4FD301A32}" type="presParOf" srcId="{F44DEA1F-3870-4BC8-946E-DD7CF6F5145C}" destId="{65C41EE6-9708-466E-B609-5F2CF7EDEA65}" srcOrd="0" destOrd="0" presId="urn:microsoft.com/office/officeart/2005/8/layout/hierarchy1"/>
    <dgm:cxn modelId="{FF224911-38C2-4FF4-BDF7-AB01D73E44E6}" type="presParOf" srcId="{65C41EE6-9708-466E-B609-5F2CF7EDEA65}" destId="{B13C25EF-2D55-4B35-AC13-699E360237BD}" srcOrd="0" destOrd="0" presId="urn:microsoft.com/office/officeart/2005/8/layout/hierarchy1"/>
    <dgm:cxn modelId="{541B1E83-7785-4813-95FB-1E5AD8643713}" type="presParOf" srcId="{65C41EE6-9708-466E-B609-5F2CF7EDEA65}" destId="{84C16307-0B9D-45D5-91AF-A048372D94F8}" srcOrd="1" destOrd="0" presId="urn:microsoft.com/office/officeart/2005/8/layout/hierarchy1"/>
    <dgm:cxn modelId="{66C004E6-20C1-4266-9CC6-2D0EADD48B27}" type="presParOf" srcId="{F44DEA1F-3870-4BC8-946E-DD7CF6F5145C}" destId="{5BC63D0F-9B80-4717-9841-82FC2D9FB793}" srcOrd="1" destOrd="0" presId="urn:microsoft.com/office/officeart/2005/8/layout/hierarchy1"/>
    <dgm:cxn modelId="{4D993E91-61F8-41E5-B6FA-912D89A5A74D}" type="presParOf" srcId="{19239C03-5D26-4B00-B2E1-125EF5CC219D}" destId="{AFBAA812-03F4-48BE-9A4C-716273E11571}" srcOrd="2" destOrd="0" presId="urn:microsoft.com/office/officeart/2005/8/layout/hierarchy1"/>
    <dgm:cxn modelId="{4F5BF600-F03D-47A2-A91A-18899FBE3D16}" type="presParOf" srcId="{19239C03-5D26-4B00-B2E1-125EF5CC219D}" destId="{5757EA42-9BE7-4D99-BAF6-FADD6C0F91B3}" srcOrd="3" destOrd="0" presId="urn:microsoft.com/office/officeart/2005/8/layout/hierarchy1"/>
    <dgm:cxn modelId="{5F14FD1C-4D1E-4081-9E14-081393B8C376}" type="presParOf" srcId="{5757EA42-9BE7-4D99-BAF6-FADD6C0F91B3}" destId="{2C5A42E4-5796-4382-A28B-39557E987F1F}" srcOrd="0" destOrd="0" presId="urn:microsoft.com/office/officeart/2005/8/layout/hierarchy1"/>
    <dgm:cxn modelId="{4B1F4794-11BC-4069-B4CE-FD556F0AAAE3}" type="presParOf" srcId="{2C5A42E4-5796-4382-A28B-39557E987F1F}" destId="{75D6DB8C-0DE8-489C-A1F2-CF53C6B54444}" srcOrd="0" destOrd="0" presId="urn:microsoft.com/office/officeart/2005/8/layout/hierarchy1"/>
    <dgm:cxn modelId="{2D237D40-96F0-4353-AE72-D73B71A4CABA}" type="presParOf" srcId="{2C5A42E4-5796-4382-A28B-39557E987F1F}" destId="{89688CE9-9409-448B-91EE-16F9F1BAF868}" srcOrd="1" destOrd="0" presId="urn:microsoft.com/office/officeart/2005/8/layout/hierarchy1"/>
    <dgm:cxn modelId="{B8B0271E-36CE-4D26-88D9-E27464C2FB15}" type="presParOf" srcId="{5757EA42-9BE7-4D99-BAF6-FADD6C0F91B3}" destId="{4A60DD64-AF71-43D6-8EC9-9394B946664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03A680D-F027-4406-8DE6-C245C844720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5EDB15-A647-4A61-A1B2-742164BC2516}">
      <dgm:prSet custT="1"/>
      <dgm:spPr/>
      <dgm:t>
        <a:bodyPr/>
        <a:lstStyle/>
        <a:p>
          <a:r>
            <a:rPr lang="es-ES" altLang="en-CL" sz="3600" dirty="0"/>
            <a:t>Todo nodo debe seguir teniendo 2 hijos.</a:t>
          </a:r>
          <a:endParaRPr lang="en-US" sz="3600" dirty="0"/>
        </a:p>
      </dgm:t>
    </dgm:pt>
    <dgm:pt modelId="{0E906BEF-4752-46DD-A531-136E95DCB8A1}" type="parTrans" cxnId="{74251036-2CB3-47BA-971A-AAE435BFE126}">
      <dgm:prSet/>
      <dgm:spPr/>
      <dgm:t>
        <a:bodyPr/>
        <a:lstStyle/>
        <a:p>
          <a:endParaRPr lang="en-US" sz="1100"/>
        </a:p>
      </dgm:t>
    </dgm:pt>
    <dgm:pt modelId="{D5BC6ADD-15A2-44BB-A8E9-B26E8EC793C3}" type="sibTrans" cxnId="{74251036-2CB3-47BA-971A-AAE435BFE126}">
      <dgm:prSet/>
      <dgm:spPr/>
      <dgm:t>
        <a:bodyPr/>
        <a:lstStyle/>
        <a:p>
          <a:endParaRPr lang="en-US" sz="1100"/>
        </a:p>
      </dgm:t>
    </dgm:pt>
    <dgm:pt modelId="{A62E51B5-B45A-4460-8048-FDE37326BF5A}">
      <dgm:prSet custT="1"/>
      <dgm:spPr/>
      <dgm:t>
        <a:bodyPr/>
        <a:lstStyle/>
        <a:p>
          <a:r>
            <a:rPr lang="es-ES" altLang="en-CL" sz="3600" dirty="0"/>
            <a:t>Se debe cumplir la regla 4 de la definición.</a:t>
          </a:r>
          <a:endParaRPr lang="en-US" sz="3600" dirty="0"/>
        </a:p>
      </dgm:t>
    </dgm:pt>
    <dgm:pt modelId="{1327F00F-0712-433A-9289-F856556161A7}" type="parTrans" cxnId="{4B8E7395-9BBB-455C-87E6-F8F52C4B83E1}">
      <dgm:prSet/>
      <dgm:spPr/>
      <dgm:t>
        <a:bodyPr/>
        <a:lstStyle/>
        <a:p>
          <a:endParaRPr lang="en-US" sz="1100"/>
        </a:p>
      </dgm:t>
    </dgm:pt>
    <dgm:pt modelId="{B3B659DA-905B-4EB5-B8E0-D1B30DED4005}" type="sibTrans" cxnId="{4B8E7395-9BBB-455C-87E6-F8F52C4B83E1}">
      <dgm:prSet/>
      <dgm:spPr/>
      <dgm:t>
        <a:bodyPr/>
        <a:lstStyle/>
        <a:p>
          <a:endParaRPr lang="en-US" sz="1100"/>
        </a:p>
      </dgm:t>
    </dgm:pt>
    <dgm:pt modelId="{BE00A6AF-B1E5-8D4C-813E-B913DD0613A2}" type="pres">
      <dgm:prSet presAssocID="{503A680D-F027-4406-8DE6-C245C8447200}" presName="vert0" presStyleCnt="0">
        <dgm:presLayoutVars>
          <dgm:dir/>
          <dgm:animOne val="branch"/>
          <dgm:animLvl val="lvl"/>
        </dgm:presLayoutVars>
      </dgm:prSet>
      <dgm:spPr/>
    </dgm:pt>
    <dgm:pt modelId="{B5177231-D4F6-CE42-BA1D-AE17F039B69D}" type="pres">
      <dgm:prSet presAssocID="{A35EDB15-A647-4A61-A1B2-742164BC2516}" presName="thickLine" presStyleLbl="alignNode1" presStyleIdx="0" presStyleCnt="2"/>
      <dgm:spPr/>
    </dgm:pt>
    <dgm:pt modelId="{1A686F43-CF50-BC4F-8707-A4B384CE2FDB}" type="pres">
      <dgm:prSet presAssocID="{A35EDB15-A647-4A61-A1B2-742164BC2516}" presName="horz1" presStyleCnt="0"/>
      <dgm:spPr/>
    </dgm:pt>
    <dgm:pt modelId="{72B399BD-E12D-9644-AEB8-83A26C1E0C57}" type="pres">
      <dgm:prSet presAssocID="{A35EDB15-A647-4A61-A1B2-742164BC2516}" presName="tx1" presStyleLbl="revTx" presStyleIdx="0" presStyleCnt="2"/>
      <dgm:spPr/>
    </dgm:pt>
    <dgm:pt modelId="{F59DEFD3-5680-AE4F-8486-0666A131615F}" type="pres">
      <dgm:prSet presAssocID="{A35EDB15-A647-4A61-A1B2-742164BC2516}" presName="vert1" presStyleCnt="0"/>
      <dgm:spPr/>
    </dgm:pt>
    <dgm:pt modelId="{6F602BC9-18AA-F44D-8685-ED2587158671}" type="pres">
      <dgm:prSet presAssocID="{A62E51B5-B45A-4460-8048-FDE37326BF5A}" presName="thickLine" presStyleLbl="alignNode1" presStyleIdx="1" presStyleCnt="2"/>
      <dgm:spPr/>
    </dgm:pt>
    <dgm:pt modelId="{4730948C-42CE-8840-B8B4-5B9E90DE5029}" type="pres">
      <dgm:prSet presAssocID="{A62E51B5-B45A-4460-8048-FDE37326BF5A}" presName="horz1" presStyleCnt="0"/>
      <dgm:spPr/>
    </dgm:pt>
    <dgm:pt modelId="{3AA8AD8D-DC06-9C46-9A2C-8F41F23EECEC}" type="pres">
      <dgm:prSet presAssocID="{A62E51B5-B45A-4460-8048-FDE37326BF5A}" presName="tx1" presStyleLbl="revTx" presStyleIdx="1" presStyleCnt="2"/>
      <dgm:spPr/>
    </dgm:pt>
    <dgm:pt modelId="{D4FE6CE7-1068-DE43-9FB2-32626EBCCE94}" type="pres">
      <dgm:prSet presAssocID="{A62E51B5-B45A-4460-8048-FDE37326BF5A}" presName="vert1" presStyleCnt="0"/>
      <dgm:spPr/>
    </dgm:pt>
  </dgm:ptLst>
  <dgm:cxnLst>
    <dgm:cxn modelId="{57504726-D78C-684C-8290-698BFBC18487}" type="presOf" srcId="{A62E51B5-B45A-4460-8048-FDE37326BF5A}" destId="{3AA8AD8D-DC06-9C46-9A2C-8F41F23EECEC}" srcOrd="0" destOrd="0" presId="urn:microsoft.com/office/officeart/2008/layout/LinedList"/>
    <dgm:cxn modelId="{6D607829-40CE-9F4B-8CBB-D2E036ECE375}" type="presOf" srcId="{503A680D-F027-4406-8DE6-C245C8447200}" destId="{BE00A6AF-B1E5-8D4C-813E-B913DD0613A2}" srcOrd="0" destOrd="0" presId="urn:microsoft.com/office/officeart/2008/layout/LinedList"/>
    <dgm:cxn modelId="{74251036-2CB3-47BA-971A-AAE435BFE126}" srcId="{503A680D-F027-4406-8DE6-C245C8447200}" destId="{A35EDB15-A647-4A61-A1B2-742164BC2516}" srcOrd="0" destOrd="0" parTransId="{0E906BEF-4752-46DD-A531-136E95DCB8A1}" sibTransId="{D5BC6ADD-15A2-44BB-A8E9-B26E8EC793C3}"/>
    <dgm:cxn modelId="{4B8E7395-9BBB-455C-87E6-F8F52C4B83E1}" srcId="{503A680D-F027-4406-8DE6-C245C8447200}" destId="{A62E51B5-B45A-4460-8048-FDE37326BF5A}" srcOrd="1" destOrd="0" parTransId="{1327F00F-0712-433A-9289-F856556161A7}" sibTransId="{B3B659DA-905B-4EB5-B8E0-D1B30DED4005}"/>
    <dgm:cxn modelId="{5028B5E8-91FF-AA42-BE83-87BB83B445A5}" type="presOf" srcId="{A35EDB15-A647-4A61-A1B2-742164BC2516}" destId="{72B399BD-E12D-9644-AEB8-83A26C1E0C57}" srcOrd="0" destOrd="0" presId="urn:microsoft.com/office/officeart/2008/layout/LinedList"/>
    <dgm:cxn modelId="{3996E6F3-9EAB-354D-AFF3-501C93DAF9E2}" type="presParOf" srcId="{BE00A6AF-B1E5-8D4C-813E-B913DD0613A2}" destId="{B5177231-D4F6-CE42-BA1D-AE17F039B69D}" srcOrd="0" destOrd="0" presId="urn:microsoft.com/office/officeart/2008/layout/LinedList"/>
    <dgm:cxn modelId="{6FB4E40C-4568-A240-9E45-358801988A91}" type="presParOf" srcId="{BE00A6AF-B1E5-8D4C-813E-B913DD0613A2}" destId="{1A686F43-CF50-BC4F-8707-A4B384CE2FDB}" srcOrd="1" destOrd="0" presId="urn:microsoft.com/office/officeart/2008/layout/LinedList"/>
    <dgm:cxn modelId="{545769BD-3C06-6B49-BE0C-78045D4D4573}" type="presParOf" srcId="{1A686F43-CF50-BC4F-8707-A4B384CE2FDB}" destId="{72B399BD-E12D-9644-AEB8-83A26C1E0C57}" srcOrd="0" destOrd="0" presId="urn:microsoft.com/office/officeart/2008/layout/LinedList"/>
    <dgm:cxn modelId="{8F405EC3-BC6C-1A44-8DD6-E66370EB7279}" type="presParOf" srcId="{1A686F43-CF50-BC4F-8707-A4B384CE2FDB}" destId="{F59DEFD3-5680-AE4F-8486-0666A131615F}" srcOrd="1" destOrd="0" presId="urn:microsoft.com/office/officeart/2008/layout/LinedList"/>
    <dgm:cxn modelId="{6F56C719-3879-D048-82B6-E16646E6FABF}" type="presParOf" srcId="{BE00A6AF-B1E5-8D4C-813E-B913DD0613A2}" destId="{6F602BC9-18AA-F44D-8685-ED2587158671}" srcOrd="2" destOrd="0" presId="urn:microsoft.com/office/officeart/2008/layout/LinedList"/>
    <dgm:cxn modelId="{D1B9C4AE-F85A-1145-8D92-DEB14C824D5A}" type="presParOf" srcId="{BE00A6AF-B1E5-8D4C-813E-B913DD0613A2}" destId="{4730948C-42CE-8840-B8B4-5B9E90DE5029}" srcOrd="3" destOrd="0" presId="urn:microsoft.com/office/officeart/2008/layout/LinedList"/>
    <dgm:cxn modelId="{EBBDFAA5-4A55-2A48-961A-3511A35FBB76}" type="presParOf" srcId="{4730948C-42CE-8840-B8B4-5B9E90DE5029}" destId="{3AA8AD8D-DC06-9C46-9A2C-8F41F23EECEC}" srcOrd="0" destOrd="0" presId="urn:microsoft.com/office/officeart/2008/layout/LinedList"/>
    <dgm:cxn modelId="{9ABD2E71-F410-0B4E-9BC2-46EC520D1D46}" type="presParOf" srcId="{4730948C-42CE-8840-B8B4-5B9E90DE5029}" destId="{D4FE6CE7-1068-DE43-9FB2-32626EBCCE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6BC3E-C352-4BDF-A35E-1F698483510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27B1700-3925-4C9A-9B9E-1F8CAF78A5A9}">
      <dgm:prSet/>
      <dgm:spPr/>
      <dgm:t>
        <a:bodyPr/>
        <a:lstStyle/>
        <a:p>
          <a:r>
            <a:rPr lang="es-ES"/>
            <a:t>Búsqueda.</a:t>
          </a:r>
          <a:endParaRPr lang="en-US"/>
        </a:p>
      </dgm:t>
    </dgm:pt>
    <dgm:pt modelId="{1F9E4EF7-9564-43F0-9FE4-E280F4316009}" type="parTrans" cxnId="{6A6D3178-7ED2-4A4D-AA67-AF07A0312AD4}">
      <dgm:prSet/>
      <dgm:spPr/>
      <dgm:t>
        <a:bodyPr/>
        <a:lstStyle/>
        <a:p>
          <a:endParaRPr lang="en-US"/>
        </a:p>
      </dgm:t>
    </dgm:pt>
    <dgm:pt modelId="{78A5336C-18CE-4ADD-84D7-07C074F2E108}" type="sibTrans" cxnId="{6A6D3178-7ED2-4A4D-AA67-AF07A0312AD4}">
      <dgm:prSet/>
      <dgm:spPr/>
      <dgm:t>
        <a:bodyPr/>
        <a:lstStyle/>
        <a:p>
          <a:endParaRPr lang="en-US"/>
        </a:p>
      </dgm:t>
    </dgm:pt>
    <dgm:pt modelId="{B5FD32A0-294E-464D-97CC-D1AFA8CD61AC}">
      <dgm:prSet/>
      <dgm:spPr/>
      <dgm:t>
        <a:bodyPr/>
        <a:lstStyle/>
        <a:p>
          <a:r>
            <a:rPr lang="es-ES"/>
            <a:t>Inserción.</a:t>
          </a:r>
          <a:endParaRPr lang="en-US"/>
        </a:p>
      </dgm:t>
    </dgm:pt>
    <dgm:pt modelId="{2BB41A21-561F-4DD6-B694-282C70FCEB17}" type="parTrans" cxnId="{740FC175-F2D5-48C6-8467-A9A2365B0A16}">
      <dgm:prSet/>
      <dgm:spPr/>
      <dgm:t>
        <a:bodyPr/>
        <a:lstStyle/>
        <a:p>
          <a:endParaRPr lang="en-US"/>
        </a:p>
      </dgm:t>
    </dgm:pt>
    <dgm:pt modelId="{8ABD1674-29B4-4413-ABE5-5AEB4FB879F1}" type="sibTrans" cxnId="{740FC175-F2D5-48C6-8467-A9A2365B0A16}">
      <dgm:prSet/>
      <dgm:spPr/>
      <dgm:t>
        <a:bodyPr/>
        <a:lstStyle/>
        <a:p>
          <a:endParaRPr lang="en-US"/>
        </a:p>
      </dgm:t>
    </dgm:pt>
    <dgm:pt modelId="{C7AEB8BF-5DA8-426B-9361-109719105799}">
      <dgm:prSet/>
      <dgm:spPr/>
      <dgm:t>
        <a:bodyPr/>
        <a:lstStyle/>
        <a:p>
          <a:r>
            <a:rPr lang="es-ES"/>
            <a:t>Eliminación. (Sucesor y Antecesor)</a:t>
          </a:r>
          <a:endParaRPr lang="en-US"/>
        </a:p>
      </dgm:t>
    </dgm:pt>
    <dgm:pt modelId="{158EA9EF-DC8A-49D5-93F3-D8959F3C3BF0}" type="parTrans" cxnId="{35E0E729-CECB-451F-98C4-436FCAE075CE}">
      <dgm:prSet/>
      <dgm:spPr/>
      <dgm:t>
        <a:bodyPr/>
        <a:lstStyle/>
        <a:p>
          <a:endParaRPr lang="en-US"/>
        </a:p>
      </dgm:t>
    </dgm:pt>
    <dgm:pt modelId="{047E7E23-0449-4A19-AE1E-FBF1BC9FC708}" type="sibTrans" cxnId="{35E0E729-CECB-451F-98C4-436FCAE075CE}">
      <dgm:prSet/>
      <dgm:spPr/>
      <dgm:t>
        <a:bodyPr/>
        <a:lstStyle/>
        <a:p>
          <a:endParaRPr lang="en-US"/>
        </a:p>
      </dgm:t>
    </dgm:pt>
    <dgm:pt modelId="{38DBF45A-77FF-2F44-86CB-FA7ED31DC900}" type="pres">
      <dgm:prSet presAssocID="{D026BC3E-C352-4BDF-A35E-1F698483510C}" presName="linear" presStyleCnt="0">
        <dgm:presLayoutVars>
          <dgm:animLvl val="lvl"/>
          <dgm:resizeHandles val="exact"/>
        </dgm:presLayoutVars>
      </dgm:prSet>
      <dgm:spPr/>
    </dgm:pt>
    <dgm:pt modelId="{05CFC208-0474-274E-8D59-7787D6EB69C3}" type="pres">
      <dgm:prSet presAssocID="{E27B1700-3925-4C9A-9B9E-1F8CAF78A5A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11B6FE-9A21-3D4D-8B27-A3C7D228D02A}" type="pres">
      <dgm:prSet presAssocID="{78A5336C-18CE-4ADD-84D7-07C074F2E108}" presName="spacer" presStyleCnt="0"/>
      <dgm:spPr/>
    </dgm:pt>
    <dgm:pt modelId="{354A5FC1-00F6-3942-834A-756A2FEE25BF}" type="pres">
      <dgm:prSet presAssocID="{B5FD32A0-294E-464D-97CC-D1AFA8CD61A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65EF61-9E13-8A47-A201-8AD1C45BAB1B}" type="pres">
      <dgm:prSet presAssocID="{8ABD1674-29B4-4413-ABE5-5AEB4FB879F1}" presName="spacer" presStyleCnt="0"/>
      <dgm:spPr/>
    </dgm:pt>
    <dgm:pt modelId="{7FD67920-05D0-234D-B00B-A7B6114F8EE3}" type="pres">
      <dgm:prSet presAssocID="{C7AEB8BF-5DA8-426B-9361-10971910579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1284A09-79BC-134B-B462-D4B0FCA6F8C5}" type="presOf" srcId="{D026BC3E-C352-4BDF-A35E-1F698483510C}" destId="{38DBF45A-77FF-2F44-86CB-FA7ED31DC900}" srcOrd="0" destOrd="0" presId="urn:microsoft.com/office/officeart/2005/8/layout/vList2"/>
    <dgm:cxn modelId="{6DB1FE17-122D-7A45-9365-00CFD0207AB6}" type="presOf" srcId="{E27B1700-3925-4C9A-9B9E-1F8CAF78A5A9}" destId="{05CFC208-0474-274E-8D59-7787D6EB69C3}" srcOrd="0" destOrd="0" presId="urn:microsoft.com/office/officeart/2005/8/layout/vList2"/>
    <dgm:cxn modelId="{35E0E729-CECB-451F-98C4-436FCAE075CE}" srcId="{D026BC3E-C352-4BDF-A35E-1F698483510C}" destId="{C7AEB8BF-5DA8-426B-9361-109719105799}" srcOrd="2" destOrd="0" parTransId="{158EA9EF-DC8A-49D5-93F3-D8959F3C3BF0}" sibTransId="{047E7E23-0449-4A19-AE1E-FBF1BC9FC708}"/>
    <dgm:cxn modelId="{740FC175-F2D5-48C6-8467-A9A2365B0A16}" srcId="{D026BC3E-C352-4BDF-A35E-1F698483510C}" destId="{B5FD32A0-294E-464D-97CC-D1AFA8CD61AC}" srcOrd="1" destOrd="0" parTransId="{2BB41A21-561F-4DD6-B694-282C70FCEB17}" sibTransId="{8ABD1674-29B4-4413-ABE5-5AEB4FB879F1}"/>
    <dgm:cxn modelId="{6A6D3178-7ED2-4A4D-AA67-AF07A0312AD4}" srcId="{D026BC3E-C352-4BDF-A35E-1F698483510C}" destId="{E27B1700-3925-4C9A-9B9E-1F8CAF78A5A9}" srcOrd="0" destOrd="0" parTransId="{1F9E4EF7-9564-43F0-9FE4-E280F4316009}" sibTransId="{78A5336C-18CE-4ADD-84D7-07C074F2E108}"/>
    <dgm:cxn modelId="{81A537B4-5432-3549-B9C2-52098C7C09F6}" type="presOf" srcId="{B5FD32A0-294E-464D-97CC-D1AFA8CD61AC}" destId="{354A5FC1-00F6-3942-834A-756A2FEE25BF}" srcOrd="0" destOrd="0" presId="urn:microsoft.com/office/officeart/2005/8/layout/vList2"/>
    <dgm:cxn modelId="{D8D2E3CA-A29E-8045-BC95-F5D0A23E1F43}" type="presOf" srcId="{C7AEB8BF-5DA8-426B-9361-109719105799}" destId="{7FD67920-05D0-234D-B00B-A7B6114F8EE3}" srcOrd="0" destOrd="0" presId="urn:microsoft.com/office/officeart/2005/8/layout/vList2"/>
    <dgm:cxn modelId="{EE9DC771-20CC-3548-B33E-917A55BC86AD}" type="presParOf" srcId="{38DBF45A-77FF-2F44-86CB-FA7ED31DC900}" destId="{05CFC208-0474-274E-8D59-7787D6EB69C3}" srcOrd="0" destOrd="0" presId="urn:microsoft.com/office/officeart/2005/8/layout/vList2"/>
    <dgm:cxn modelId="{9A8FD138-CE5F-6E4D-BF35-E409CBFDB2B3}" type="presParOf" srcId="{38DBF45A-77FF-2F44-86CB-FA7ED31DC900}" destId="{2211B6FE-9A21-3D4D-8B27-A3C7D228D02A}" srcOrd="1" destOrd="0" presId="urn:microsoft.com/office/officeart/2005/8/layout/vList2"/>
    <dgm:cxn modelId="{E6401ACE-5808-874A-BEB2-6AED9FE9F586}" type="presParOf" srcId="{38DBF45A-77FF-2F44-86CB-FA7ED31DC900}" destId="{354A5FC1-00F6-3942-834A-756A2FEE25BF}" srcOrd="2" destOrd="0" presId="urn:microsoft.com/office/officeart/2005/8/layout/vList2"/>
    <dgm:cxn modelId="{FAB0DBF6-AC62-C14E-B5A8-20DFC5AABA15}" type="presParOf" srcId="{38DBF45A-77FF-2F44-86CB-FA7ED31DC900}" destId="{1665EF61-9E13-8A47-A201-8AD1C45BAB1B}" srcOrd="3" destOrd="0" presId="urn:microsoft.com/office/officeart/2005/8/layout/vList2"/>
    <dgm:cxn modelId="{DEF1B2F5-6FD4-5543-B91C-2182ABCFC138}" type="presParOf" srcId="{38DBF45A-77FF-2F44-86CB-FA7ED31DC900}" destId="{7FD67920-05D0-234D-B00B-A7B6114F8EE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rgbClr val="C00000"/>
              </a:solidFill>
            </a:rPr>
            <a:t>50</a:t>
          </a:r>
          <a:endParaRPr lang="es-ES" sz="3200" dirty="0">
            <a:solidFill>
              <a:srgbClr val="C00000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/>
            <a:t>45</a:t>
          </a:r>
          <a:endParaRPr lang="es-ES" sz="3200" dirty="0"/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/>
      <dgm:t>
        <a:bodyPr/>
        <a:lstStyle/>
        <a:p>
          <a:r>
            <a:rPr lang="en-US" sz="3200" dirty="0"/>
            <a:t>48</a:t>
          </a:r>
          <a:endParaRPr lang="es-ES" sz="3200" dirty="0"/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/>
            <a:t>90</a:t>
          </a:r>
          <a:endParaRPr lang="es-ES" sz="3200" dirty="0"/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BCB2DF07-8C05-42B8-9F84-E61AFCB2F956}" type="presOf" srcId="{C9B047B6-8786-4222-8B85-7031DCF75594}" destId="{436522A2-E586-4217-9A32-ECC255D935FB}" srcOrd="0" destOrd="0" presId="urn:microsoft.com/office/officeart/2005/8/layout/hierarchy1"/>
    <dgm:cxn modelId="{2F82ED0A-48E3-4219-B75F-016D84CC4845}" type="presOf" srcId="{9E434C65-E506-4FB9-8C5C-55CAD6A1B336}" destId="{97AFFE09-2D7E-4A5D-B704-B58EA748217E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7F6E8B2E-6AC1-4D6F-927E-92B679F4C9BC}" type="presOf" srcId="{8E45590E-A4C8-4344-9BA6-59F17533FA61}" destId="{B462237C-919E-4E47-95DB-3BF2B4BA0B6B}" srcOrd="0" destOrd="0" presId="urn:microsoft.com/office/officeart/2005/8/layout/hierarchy1"/>
    <dgm:cxn modelId="{3C84DD34-FCD2-46F5-8D20-38A6A8E1E194}" type="presOf" srcId="{AB7B103E-0ABE-4939-AD90-734B9FBE2A5B}" destId="{78C4974E-101F-4A98-9478-A3FBB6228403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3E92A240-D5D5-4329-A307-880356519C70}" type="presOf" srcId="{7A9462BC-E063-459E-889B-FFDC3FB69F08}" destId="{B483B683-73AD-45CF-A82C-FF2581072EEF}" srcOrd="0" destOrd="0" presId="urn:microsoft.com/office/officeart/2005/8/layout/hierarchy1"/>
    <dgm:cxn modelId="{D7BDA644-0FEF-48FD-BB8E-FF9B6A743FA2}" type="presOf" srcId="{AF2AE896-BC97-43F6-8366-78F140BF70E5}" destId="{18A74ED9-ADE8-493B-8567-3337CF015AF8}" srcOrd="0" destOrd="0" presId="urn:microsoft.com/office/officeart/2005/8/layout/hierarchy1"/>
    <dgm:cxn modelId="{255CCA45-3589-47E4-9912-9C0E31A0EE96}" type="presOf" srcId="{BD675A3F-2435-4A4D-BBAB-127E032BEB86}" destId="{E4F2AC43-7B00-4A89-88B0-150B63085397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190D435E-2DB7-4A84-AD14-7A54B9E08985}" type="presOf" srcId="{90C09EE8-92B6-4AA5-A3C4-5F0687173EED}" destId="{1C60E652-4F19-430F-8602-3F38DDF577AE}" srcOrd="0" destOrd="0" presId="urn:microsoft.com/office/officeart/2005/8/layout/hierarchy1"/>
    <dgm:cxn modelId="{70557C65-482C-4C91-8995-B64ACD0C86C5}" type="presOf" srcId="{94345D27-6BE4-478A-A701-C35CBD10EC87}" destId="{B18C35A0-19C3-4F41-9DFA-81C1569A4247}" srcOrd="0" destOrd="0" presId="urn:microsoft.com/office/officeart/2005/8/layout/hierarchy1"/>
    <dgm:cxn modelId="{92D0406D-76A3-4BAD-B984-3564F408E9CE}" type="presOf" srcId="{B8B1D267-67B8-4CA1-8C00-26DBC5E35E3B}" destId="{CE50AA5C-3E45-4FD7-940B-F7489519DD8F}" srcOrd="0" destOrd="0" presId="urn:microsoft.com/office/officeart/2005/8/layout/hierarchy1"/>
    <dgm:cxn modelId="{754BA877-2E30-4F5B-8561-C607ABB72FF7}" type="presOf" srcId="{79597591-5492-45E4-A7ED-12C41154C04F}" destId="{95BECD7F-67B9-4B7B-A919-E9BF95620362}" srcOrd="0" destOrd="0" presId="urn:microsoft.com/office/officeart/2005/8/layout/hierarchy1"/>
    <dgm:cxn modelId="{D0EA1F79-B6E3-47C6-9926-BCC78E3723B2}" type="presOf" srcId="{03BD65C3-F631-4934-B820-8EBA92A9744B}" destId="{7542239F-1AA7-4AE5-BC4A-F1E834A0254F}" srcOrd="0" destOrd="0" presId="urn:microsoft.com/office/officeart/2005/8/layout/hierarchy1"/>
    <dgm:cxn modelId="{13962D86-6307-42CE-AE75-B8867EA8889B}" type="presOf" srcId="{42C34D49-DDF5-4F68-91DE-6C35B202DDF7}" destId="{D751C4AC-836C-4B20-9DB8-ED4B130D514A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782CBF8B-0EB9-4C14-9BBD-BDD448AA3395}" type="presOf" srcId="{891895C1-53D7-4190-BD74-13B70FC82D60}" destId="{9906A9AE-A4E4-485E-8170-BEE6248DF6E4}" srcOrd="0" destOrd="0" presId="urn:microsoft.com/office/officeart/2005/8/layout/hierarchy1"/>
    <dgm:cxn modelId="{0B745791-B7D5-4A67-A97B-44ACF088C408}" type="presOf" srcId="{F359713C-BA7A-403C-9E7D-5EFEF978B8C6}" destId="{11EE8EFF-E7D6-44A3-8156-862C4DF6F51D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C91B71B6-99B6-4252-AA83-AC62EFDFD262}" type="presOf" srcId="{B8C74794-48C0-4E1F-B2B7-EE8ADB47D470}" destId="{1194762C-C875-48D5-A768-F74396BE7E00}" srcOrd="0" destOrd="0" presId="urn:microsoft.com/office/officeart/2005/8/layout/hierarchy1"/>
    <dgm:cxn modelId="{79CE16B8-100E-4145-862A-1A8B21BC8FD2}" type="presOf" srcId="{C09463A4-B45A-475D-86C0-5A1D01323B60}" destId="{966C5812-597E-48DE-A72E-8995585B015F}" srcOrd="0" destOrd="0" presId="urn:microsoft.com/office/officeart/2005/8/layout/hierarchy1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A7598BC4-0D0C-4DFC-BDC3-7D1E0BC7ABA5}" type="presOf" srcId="{4669A61B-169A-4286-9056-6509858F0A4C}" destId="{F9F83A09-F467-4BAC-8B48-7752BA91FE67}" srcOrd="0" destOrd="0" presId="urn:microsoft.com/office/officeart/2005/8/layout/hierarchy1"/>
    <dgm:cxn modelId="{FDD90DC5-9B44-4C3F-AE24-394669E0CF13}" type="presOf" srcId="{37756AC9-E0CA-407C-8BE2-B8A15E427CE1}" destId="{35C182F1-7F43-4F20-B149-C6993B44403D}" srcOrd="0" destOrd="0" presId="urn:microsoft.com/office/officeart/2005/8/layout/hierarchy1"/>
    <dgm:cxn modelId="{C1E3A1C9-701A-4382-B913-9FE9BFDA0A24}" type="presOf" srcId="{C590D825-D2FE-4908-BF5F-BF0506CD8BD4}" destId="{F1E576A4-3585-4384-BC32-9740C90C3268}" srcOrd="0" destOrd="0" presId="urn:microsoft.com/office/officeart/2005/8/layout/hierarchy1"/>
    <dgm:cxn modelId="{FB0EC6CA-A6DF-485E-9091-C3053114A047}" type="presOf" srcId="{21443CC8-5ACD-40CF-8DFA-3BF0B07E9801}" destId="{90B59D64-C508-4A3E-9D95-734351971BEB}" srcOrd="0" destOrd="0" presId="urn:microsoft.com/office/officeart/2005/8/layout/hierarchy1"/>
    <dgm:cxn modelId="{EF56D9CE-A867-4A0C-A558-A082A1966B3B}" type="presOf" srcId="{0042E35D-9434-4035-85F8-BC35B58BCCD1}" destId="{06FA4401-D170-4A64-AD71-D3BCAA325C76}" srcOrd="0" destOrd="0" presId="urn:microsoft.com/office/officeart/2005/8/layout/hierarchy1"/>
    <dgm:cxn modelId="{F0B7FFD2-2E65-4FFB-AC20-23992A3F247C}" type="presOf" srcId="{9B666E1F-785A-429E-A628-565DAE73A6EB}" destId="{AF37FE95-8CFC-4EC4-B335-2E941D7986A2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5F5814DB-8B3A-470C-B65F-9B1356734199}" type="presOf" srcId="{82C5068E-8783-4789-B3CC-1B7E93C42F77}" destId="{68211BE5-5267-401F-A90A-FBE9D22F8C35}" srcOrd="0" destOrd="0" presId="urn:microsoft.com/office/officeart/2005/8/layout/hierarchy1"/>
    <dgm:cxn modelId="{765FEADB-0527-4030-BAF7-6FDF9DF3E07E}" type="presOf" srcId="{56CA4783-B4C5-4C0E-8BA4-943761F74C3C}" destId="{52709134-1ACC-49E6-9F8F-99D12ACD0D13}" srcOrd="0" destOrd="0" presId="urn:microsoft.com/office/officeart/2005/8/layout/hierarchy1"/>
    <dgm:cxn modelId="{403BD0DE-41DE-49CB-A0E6-1D7340FEEB0E}" type="presOf" srcId="{8E340684-E3B3-491F-8AF9-877BE3C8D37B}" destId="{1A0263D7-2F85-423D-9E79-2CB34CB09155}" srcOrd="0" destOrd="0" presId="urn:microsoft.com/office/officeart/2005/8/layout/hierarchy1"/>
    <dgm:cxn modelId="{70342DF2-826C-4397-9FD5-54593FBFFFFC}" type="presOf" srcId="{A66E00FC-C6AA-4A24-B93C-020700785525}" destId="{FFB30D04-3F7B-4883-97D7-71EF67BCB500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04DF62FA-67A6-468A-9A48-628D425E37B1}" type="presOf" srcId="{DFFD5894-C1C1-4F74-9988-B195BA49AEFE}" destId="{20351736-F885-4F98-8D0C-AFBCCA911471}" srcOrd="0" destOrd="0" presId="urn:microsoft.com/office/officeart/2005/8/layout/hierarchy1"/>
    <dgm:cxn modelId="{C2ECA0FC-5962-49A9-A3B6-086D5AA3B5E6}" type="presOf" srcId="{08772EF3-E910-4358-8623-D346E2B55111}" destId="{70E0DD98-CBE7-4A63-8EE0-E83800FDA343}" srcOrd="0" destOrd="0" presId="urn:microsoft.com/office/officeart/2005/8/layout/hierarchy1"/>
    <dgm:cxn modelId="{5FE74CFD-7CC0-4C26-92B8-EF0FD453E532}" type="presOf" srcId="{2528AB42-221E-4415-9619-74C13B73DF30}" destId="{041B153C-2F19-47F4-A018-59FE301E5225}" srcOrd="0" destOrd="0" presId="urn:microsoft.com/office/officeart/2005/8/layout/hierarchy1"/>
    <dgm:cxn modelId="{C8300BCC-2F25-4E80-8BC1-07620E96266D}" type="presParOf" srcId="{7542239F-1AA7-4AE5-BC4A-F1E834A0254F}" destId="{B793FB32-6C4E-4A25-B92A-540F7CA65766}" srcOrd="0" destOrd="0" presId="urn:microsoft.com/office/officeart/2005/8/layout/hierarchy1"/>
    <dgm:cxn modelId="{B4BC9598-26DE-4713-AF6F-C542AFDCDAF5}" type="presParOf" srcId="{B793FB32-6C4E-4A25-B92A-540F7CA65766}" destId="{0BC42AA8-A646-4351-88FD-B01BAE5587FC}" srcOrd="0" destOrd="0" presId="urn:microsoft.com/office/officeart/2005/8/layout/hierarchy1"/>
    <dgm:cxn modelId="{557443A6-1BE0-4DF2-AB94-A410F23C7FB0}" type="presParOf" srcId="{0BC42AA8-A646-4351-88FD-B01BAE5587FC}" destId="{BCD563DB-4F35-4386-B71C-0C6F372D1E74}" srcOrd="0" destOrd="0" presId="urn:microsoft.com/office/officeart/2005/8/layout/hierarchy1"/>
    <dgm:cxn modelId="{19051758-C6EE-4A49-A741-078BB370E7EE}" type="presParOf" srcId="{0BC42AA8-A646-4351-88FD-B01BAE5587FC}" destId="{06FA4401-D170-4A64-AD71-D3BCAA325C76}" srcOrd="1" destOrd="0" presId="urn:microsoft.com/office/officeart/2005/8/layout/hierarchy1"/>
    <dgm:cxn modelId="{4E3CAFF6-5691-4D1D-B002-AEEBF296AABB}" type="presParOf" srcId="{B793FB32-6C4E-4A25-B92A-540F7CA65766}" destId="{F148EF63-C9BF-4428-BA07-704EE978A95E}" srcOrd="1" destOrd="0" presId="urn:microsoft.com/office/officeart/2005/8/layout/hierarchy1"/>
    <dgm:cxn modelId="{D29DDA1B-40EA-45E2-A0D6-F1BA77ADC6BB}" type="presParOf" srcId="{F148EF63-C9BF-4428-BA07-704EE978A95E}" destId="{AF37FE95-8CFC-4EC4-B335-2E941D7986A2}" srcOrd="0" destOrd="0" presId="urn:microsoft.com/office/officeart/2005/8/layout/hierarchy1"/>
    <dgm:cxn modelId="{040A2E21-C920-4503-8735-588B22C4C0F7}" type="presParOf" srcId="{F148EF63-C9BF-4428-BA07-704EE978A95E}" destId="{32E4A262-69C4-4DEF-86A9-AA22E8B088FB}" srcOrd="1" destOrd="0" presId="urn:microsoft.com/office/officeart/2005/8/layout/hierarchy1"/>
    <dgm:cxn modelId="{87C7F7A3-C77E-4C75-8CEB-7A46F9BF2291}" type="presParOf" srcId="{32E4A262-69C4-4DEF-86A9-AA22E8B088FB}" destId="{38A322FF-C718-40A1-AF9B-9FC37B250E67}" srcOrd="0" destOrd="0" presId="urn:microsoft.com/office/officeart/2005/8/layout/hierarchy1"/>
    <dgm:cxn modelId="{9DB3767A-CBD2-4BCF-A274-8940087C41FE}" type="presParOf" srcId="{38A322FF-C718-40A1-AF9B-9FC37B250E67}" destId="{6DD55054-8AE9-4859-89E4-988F46DFAE1A}" srcOrd="0" destOrd="0" presId="urn:microsoft.com/office/officeart/2005/8/layout/hierarchy1"/>
    <dgm:cxn modelId="{687FF433-E674-4F7B-A9E7-1760B3908617}" type="presParOf" srcId="{38A322FF-C718-40A1-AF9B-9FC37B250E67}" destId="{FFB30D04-3F7B-4883-97D7-71EF67BCB500}" srcOrd="1" destOrd="0" presId="urn:microsoft.com/office/officeart/2005/8/layout/hierarchy1"/>
    <dgm:cxn modelId="{45975754-3C0F-4CC2-9B51-1C3CD4C23341}" type="presParOf" srcId="{32E4A262-69C4-4DEF-86A9-AA22E8B088FB}" destId="{9B8F88E9-581D-4B01-9663-CB67BE21AE87}" srcOrd="1" destOrd="0" presId="urn:microsoft.com/office/officeart/2005/8/layout/hierarchy1"/>
    <dgm:cxn modelId="{0DB13853-A7A7-45CE-BE36-433A1CD3321F}" type="presParOf" srcId="{9B8F88E9-581D-4B01-9663-CB67BE21AE87}" destId="{CE50AA5C-3E45-4FD7-940B-F7489519DD8F}" srcOrd="0" destOrd="0" presId="urn:microsoft.com/office/officeart/2005/8/layout/hierarchy1"/>
    <dgm:cxn modelId="{26B5B72A-F295-49F2-B50C-79578ADEE662}" type="presParOf" srcId="{9B8F88E9-581D-4B01-9663-CB67BE21AE87}" destId="{5F6D85E4-C180-496C-8C4C-D0A31F63562D}" srcOrd="1" destOrd="0" presId="urn:microsoft.com/office/officeart/2005/8/layout/hierarchy1"/>
    <dgm:cxn modelId="{BA042717-559A-4C03-AAA1-D508909C4807}" type="presParOf" srcId="{5F6D85E4-C180-496C-8C4C-D0A31F63562D}" destId="{F1E856D2-041C-462B-9D26-C0B09EC03C11}" srcOrd="0" destOrd="0" presId="urn:microsoft.com/office/officeart/2005/8/layout/hierarchy1"/>
    <dgm:cxn modelId="{44F40F56-2A00-4978-B947-AD8C177BE330}" type="presParOf" srcId="{F1E856D2-041C-462B-9D26-C0B09EC03C11}" destId="{2D425461-CD9E-47D8-9057-57A1A3A37B91}" srcOrd="0" destOrd="0" presId="urn:microsoft.com/office/officeart/2005/8/layout/hierarchy1"/>
    <dgm:cxn modelId="{A0C39E30-ECE6-4F7F-B596-BAEAE9BB07EC}" type="presParOf" srcId="{F1E856D2-041C-462B-9D26-C0B09EC03C11}" destId="{90B59D64-C508-4A3E-9D95-734351971BEB}" srcOrd="1" destOrd="0" presId="urn:microsoft.com/office/officeart/2005/8/layout/hierarchy1"/>
    <dgm:cxn modelId="{C8DCE97A-A0DE-437D-BD54-4B552F795A86}" type="presParOf" srcId="{5F6D85E4-C180-496C-8C4C-D0A31F63562D}" destId="{D8ADC6D0-8362-4A9B-AC23-A48538486975}" srcOrd="1" destOrd="0" presId="urn:microsoft.com/office/officeart/2005/8/layout/hierarchy1"/>
    <dgm:cxn modelId="{9D41CD43-D89A-45A7-A344-05BB209A71E2}" type="presParOf" srcId="{D8ADC6D0-8362-4A9B-AC23-A48538486975}" destId="{1C60E652-4F19-430F-8602-3F38DDF577AE}" srcOrd="0" destOrd="0" presId="urn:microsoft.com/office/officeart/2005/8/layout/hierarchy1"/>
    <dgm:cxn modelId="{2FD874D6-76E1-4CF6-BCCC-3AF55291E03D}" type="presParOf" srcId="{D8ADC6D0-8362-4A9B-AC23-A48538486975}" destId="{7A373A37-15D0-4440-97DC-64A26581F2FC}" srcOrd="1" destOrd="0" presId="urn:microsoft.com/office/officeart/2005/8/layout/hierarchy1"/>
    <dgm:cxn modelId="{48BDC0D2-36DA-411E-B93D-8EC8B8B2AC88}" type="presParOf" srcId="{7A373A37-15D0-4440-97DC-64A26581F2FC}" destId="{ABA85A0B-7729-4BB9-B678-2825C6D34095}" srcOrd="0" destOrd="0" presId="urn:microsoft.com/office/officeart/2005/8/layout/hierarchy1"/>
    <dgm:cxn modelId="{20898C8C-9E13-4849-A955-EC92E7B11592}" type="presParOf" srcId="{ABA85A0B-7729-4BB9-B678-2825C6D34095}" destId="{D42E5194-A17B-4DA9-AE84-CCAD9396E95B}" srcOrd="0" destOrd="0" presId="urn:microsoft.com/office/officeart/2005/8/layout/hierarchy1"/>
    <dgm:cxn modelId="{6D8B9F51-3079-4E1D-A6EC-8F14E9432951}" type="presParOf" srcId="{ABA85A0B-7729-4BB9-B678-2825C6D34095}" destId="{E4F2AC43-7B00-4A89-88B0-150B63085397}" srcOrd="1" destOrd="0" presId="urn:microsoft.com/office/officeart/2005/8/layout/hierarchy1"/>
    <dgm:cxn modelId="{5A8C2A08-DE09-4DD8-9D67-75000C2D40FA}" type="presParOf" srcId="{7A373A37-15D0-4440-97DC-64A26581F2FC}" destId="{F8B3D99F-9260-4ECB-B7A4-A56232BE5E54}" srcOrd="1" destOrd="0" presId="urn:microsoft.com/office/officeart/2005/8/layout/hierarchy1"/>
    <dgm:cxn modelId="{FBCE14C2-8195-4F15-847A-559E1A3BEBD1}" type="presParOf" srcId="{D8ADC6D0-8362-4A9B-AC23-A48538486975}" destId="{9906A9AE-A4E4-485E-8170-BEE6248DF6E4}" srcOrd="2" destOrd="0" presId="urn:microsoft.com/office/officeart/2005/8/layout/hierarchy1"/>
    <dgm:cxn modelId="{0869812A-8373-4CEA-86B7-FFBFA87D915E}" type="presParOf" srcId="{D8ADC6D0-8362-4A9B-AC23-A48538486975}" destId="{EECD0E47-27D5-4F9A-92DF-C5A0BD5ACE22}" srcOrd="3" destOrd="0" presId="urn:microsoft.com/office/officeart/2005/8/layout/hierarchy1"/>
    <dgm:cxn modelId="{042F3225-08A6-4DC7-A68E-CF30FCE2D3DE}" type="presParOf" srcId="{EECD0E47-27D5-4F9A-92DF-C5A0BD5ACE22}" destId="{14F261EA-6233-4792-A305-0D72A2D174D6}" srcOrd="0" destOrd="0" presId="urn:microsoft.com/office/officeart/2005/8/layout/hierarchy1"/>
    <dgm:cxn modelId="{590E0B7A-8729-4156-BA33-2434ED48A154}" type="presParOf" srcId="{14F261EA-6233-4792-A305-0D72A2D174D6}" destId="{41E54553-AC90-47C7-AA2B-5C0B96F2CD06}" srcOrd="0" destOrd="0" presId="urn:microsoft.com/office/officeart/2005/8/layout/hierarchy1"/>
    <dgm:cxn modelId="{8AFEFE12-0DDE-408F-94E7-71BE4A5F553C}" type="presParOf" srcId="{14F261EA-6233-4792-A305-0D72A2D174D6}" destId="{68211BE5-5267-401F-A90A-FBE9D22F8C35}" srcOrd="1" destOrd="0" presId="urn:microsoft.com/office/officeart/2005/8/layout/hierarchy1"/>
    <dgm:cxn modelId="{DB73E1C1-DEAD-47FA-B363-2ED8FDA23C38}" type="presParOf" srcId="{EECD0E47-27D5-4F9A-92DF-C5A0BD5ACE22}" destId="{D4ECB61C-617A-435E-B3CE-31B5574FF6C8}" srcOrd="1" destOrd="0" presId="urn:microsoft.com/office/officeart/2005/8/layout/hierarchy1"/>
    <dgm:cxn modelId="{6BC76340-E299-416D-AAB8-12D5B001909F}" type="presParOf" srcId="{9B8F88E9-581D-4B01-9663-CB67BE21AE87}" destId="{11EE8EFF-E7D6-44A3-8156-862C4DF6F51D}" srcOrd="2" destOrd="0" presId="urn:microsoft.com/office/officeart/2005/8/layout/hierarchy1"/>
    <dgm:cxn modelId="{534B94AE-FE4B-4FD1-913B-AB1A61A87FEF}" type="presParOf" srcId="{9B8F88E9-581D-4B01-9663-CB67BE21AE87}" destId="{5A6B62D3-AB63-4935-9B81-F8887C2636B9}" srcOrd="3" destOrd="0" presId="urn:microsoft.com/office/officeart/2005/8/layout/hierarchy1"/>
    <dgm:cxn modelId="{E0EB28EF-FCDA-4964-B943-08F836488902}" type="presParOf" srcId="{5A6B62D3-AB63-4935-9B81-F8887C2636B9}" destId="{5C0A0ECB-6282-4282-AAFF-524E597C4CB0}" srcOrd="0" destOrd="0" presId="urn:microsoft.com/office/officeart/2005/8/layout/hierarchy1"/>
    <dgm:cxn modelId="{38596B9D-4705-4403-BDD0-7DD5D06A91ED}" type="presParOf" srcId="{5C0A0ECB-6282-4282-AAFF-524E597C4CB0}" destId="{ADFDF0A4-0BA6-4B40-99DB-79ED6CF03864}" srcOrd="0" destOrd="0" presId="urn:microsoft.com/office/officeart/2005/8/layout/hierarchy1"/>
    <dgm:cxn modelId="{1B236446-D744-4839-96B8-6F4C870D66F1}" type="presParOf" srcId="{5C0A0ECB-6282-4282-AAFF-524E597C4CB0}" destId="{1194762C-C875-48D5-A768-F74396BE7E00}" srcOrd="1" destOrd="0" presId="urn:microsoft.com/office/officeart/2005/8/layout/hierarchy1"/>
    <dgm:cxn modelId="{709A115A-634F-4D65-A3B5-F3CECC67B09C}" type="presParOf" srcId="{5A6B62D3-AB63-4935-9B81-F8887C2636B9}" destId="{07497EFE-D0AE-4AD0-AFF0-8589C4A74010}" srcOrd="1" destOrd="0" presId="urn:microsoft.com/office/officeart/2005/8/layout/hierarchy1"/>
    <dgm:cxn modelId="{5CF4D539-B86E-4658-AB44-C9F2E266081B}" type="presParOf" srcId="{07497EFE-D0AE-4AD0-AFF0-8589C4A74010}" destId="{78C4974E-101F-4A98-9478-A3FBB6228403}" srcOrd="0" destOrd="0" presId="urn:microsoft.com/office/officeart/2005/8/layout/hierarchy1"/>
    <dgm:cxn modelId="{07D39CDE-3EA4-410A-B561-DFEF58E53FA5}" type="presParOf" srcId="{07497EFE-D0AE-4AD0-AFF0-8589C4A74010}" destId="{257371B8-5ADF-4F69-A541-072B95CD3A2A}" srcOrd="1" destOrd="0" presId="urn:microsoft.com/office/officeart/2005/8/layout/hierarchy1"/>
    <dgm:cxn modelId="{33383BA2-6372-405D-B2F6-8450D1F2F6D3}" type="presParOf" srcId="{257371B8-5ADF-4F69-A541-072B95CD3A2A}" destId="{832DB24F-F47D-4900-970A-8A7607A5E1A9}" srcOrd="0" destOrd="0" presId="urn:microsoft.com/office/officeart/2005/8/layout/hierarchy1"/>
    <dgm:cxn modelId="{805FC0A4-8F69-4ECD-9A3B-4C360B42626C}" type="presParOf" srcId="{832DB24F-F47D-4900-970A-8A7607A5E1A9}" destId="{C1A7EBA9-A4BF-4FB3-880F-04F2AF6E19EF}" srcOrd="0" destOrd="0" presId="urn:microsoft.com/office/officeart/2005/8/layout/hierarchy1"/>
    <dgm:cxn modelId="{8C69BBE6-0183-41EA-8FC6-D31A388BF10E}" type="presParOf" srcId="{832DB24F-F47D-4900-970A-8A7607A5E1A9}" destId="{F1E576A4-3585-4384-BC32-9740C90C3268}" srcOrd="1" destOrd="0" presId="urn:microsoft.com/office/officeart/2005/8/layout/hierarchy1"/>
    <dgm:cxn modelId="{7ED93416-D725-4154-BC54-C58DFF90CCD2}" type="presParOf" srcId="{257371B8-5ADF-4F69-A541-072B95CD3A2A}" destId="{ABD23F3C-B030-433A-BD5C-3710D93CA8D5}" srcOrd="1" destOrd="0" presId="urn:microsoft.com/office/officeart/2005/8/layout/hierarchy1"/>
    <dgm:cxn modelId="{6350A244-C270-4B0D-AF0D-CD9923922129}" type="presParOf" srcId="{ABD23F3C-B030-433A-BD5C-3710D93CA8D5}" destId="{95BECD7F-67B9-4B7B-A919-E9BF95620362}" srcOrd="0" destOrd="0" presId="urn:microsoft.com/office/officeart/2005/8/layout/hierarchy1"/>
    <dgm:cxn modelId="{704C15C4-C8A3-45A2-A7C3-236BB8E7772A}" type="presParOf" srcId="{ABD23F3C-B030-433A-BD5C-3710D93CA8D5}" destId="{6EFDE09F-0523-45DF-8557-89861952122B}" srcOrd="1" destOrd="0" presId="urn:microsoft.com/office/officeart/2005/8/layout/hierarchy1"/>
    <dgm:cxn modelId="{C2A7B9BA-CB6B-48EF-B4F7-6FDBFF825E58}" type="presParOf" srcId="{6EFDE09F-0523-45DF-8557-89861952122B}" destId="{D742E773-55FC-4C73-B91C-7A16647485C2}" srcOrd="0" destOrd="0" presId="urn:microsoft.com/office/officeart/2005/8/layout/hierarchy1"/>
    <dgm:cxn modelId="{9107FD6E-808B-45C5-B321-687B098CD57F}" type="presParOf" srcId="{D742E773-55FC-4C73-B91C-7A16647485C2}" destId="{6106F41B-2696-4F54-8A65-9FCE8A08647E}" srcOrd="0" destOrd="0" presId="urn:microsoft.com/office/officeart/2005/8/layout/hierarchy1"/>
    <dgm:cxn modelId="{EFCE0254-FC8F-4F76-80BC-0F74D290E543}" type="presParOf" srcId="{D742E773-55FC-4C73-B91C-7A16647485C2}" destId="{1A0263D7-2F85-423D-9E79-2CB34CB09155}" srcOrd="1" destOrd="0" presId="urn:microsoft.com/office/officeart/2005/8/layout/hierarchy1"/>
    <dgm:cxn modelId="{B284B8BA-8DA3-4DDE-9D5D-B3511AA6554D}" type="presParOf" srcId="{6EFDE09F-0523-45DF-8557-89861952122B}" destId="{DF9D3985-B568-483E-8F21-06850F482F95}" srcOrd="1" destOrd="0" presId="urn:microsoft.com/office/officeart/2005/8/layout/hierarchy1"/>
    <dgm:cxn modelId="{CE033A4A-52CF-4C0E-9CB4-09DCE33FC291}" type="presParOf" srcId="{ABD23F3C-B030-433A-BD5C-3710D93CA8D5}" destId="{D751C4AC-836C-4B20-9DB8-ED4B130D514A}" srcOrd="2" destOrd="0" presId="urn:microsoft.com/office/officeart/2005/8/layout/hierarchy1"/>
    <dgm:cxn modelId="{D2A46F97-2E83-4FBF-B2B3-854F1252ED66}" type="presParOf" srcId="{ABD23F3C-B030-433A-BD5C-3710D93CA8D5}" destId="{B6B7330C-83E7-4AC3-AA81-410414259CF4}" srcOrd="3" destOrd="0" presId="urn:microsoft.com/office/officeart/2005/8/layout/hierarchy1"/>
    <dgm:cxn modelId="{819746BA-CE61-4C71-B517-496E301C49A0}" type="presParOf" srcId="{B6B7330C-83E7-4AC3-AA81-410414259CF4}" destId="{A3E8B2A4-E9DB-491F-9993-D18E8EAD1D5F}" srcOrd="0" destOrd="0" presId="urn:microsoft.com/office/officeart/2005/8/layout/hierarchy1"/>
    <dgm:cxn modelId="{E4FE2A9B-AF62-4F92-A044-0AEC9670D5AE}" type="presParOf" srcId="{A3E8B2A4-E9DB-491F-9993-D18E8EAD1D5F}" destId="{AB716117-BE98-4184-BFD1-EE2DDA678AFB}" srcOrd="0" destOrd="0" presId="urn:microsoft.com/office/officeart/2005/8/layout/hierarchy1"/>
    <dgm:cxn modelId="{313F443D-C6F8-4112-8361-91DBDA6388FE}" type="presParOf" srcId="{A3E8B2A4-E9DB-491F-9993-D18E8EAD1D5F}" destId="{966C5812-597E-48DE-A72E-8995585B015F}" srcOrd="1" destOrd="0" presId="urn:microsoft.com/office/officeart/2005/8/layout/hierarchy1"/>
    <dgm:cxn modelId="{9FE883E9-9757-41F5-9612-58F98B5E5655}" type="presParOf" srcId="{B6B7330C-83E7-4AC3-AA81-410414259CF4}" destId="{3A2DAAD1-4BD7-4446-B801-61BA6DFE5718}" srcOrd="1" destOrd="0" presId="urn:microsoft.com/office/officeart/2005/8/layout/hierarchy1"/>
    <dgm:cxn modelId="{4725230F-1EFF-4D49-B201-676FFFBBCDA8}" type="presParOf" srcId="{07497EFE-D0AE-4AD0-AFF0-8589C4A74010}" destId="{B18C35A0-19C3-4F41-9DFA-81C1569A4247}" srcOrd="2" destOrd="0" presId="urn:microsoft.com/office/officeart/2005/8/layout/hierarchy1"/>
    <dgm:cxn modelId="{9CAD49D3-4EFE-4694-9A5E-BCB66473D0BB}" type="presParOf" srcId="{07497EFE-D0AE-4AD0-AFF0-8589C4A74010}" destId="{0CFBA78D-9A9F-439B-AB41-A4BEFE172682}" srcOrd="3" destOrd="0" presId="urn:microsoft.com/office/officeart/2005/8/layout/hierarchy1"/>
    <dgm:cxn modelId="{2E19164C-E17F-494A-AF7F-D4B47E849AC2}" type="presParOf" srcId="{0CFBA78D-9A9F-439B-AB41-A4BEFE172682}" destId="{1BDBEEC6-D882-43BC-897F-CB260F195362}" srcOrd="0" destOrd="0" presId="urn:microsoft.com/office/officeart/2005/8/layout/hierarchy1"/>
    <dgm:cxn modelId="{2A96A49E-F076-4204-BC11-21CAEF8DDC44}" type="presParOf" srcId="{1BDBEEC6-D882-43BC-897F-CB260F195362}" destId="{C02B9E12-24C7-4E9E-A819-8E3419DE7F3C}" srcOrd="0" destOrd="0" presId="urn:microsoft.com/office/officeart/2005/8/layout/hierarchy1"/>
    <dgm:cxn modelId="{91F67621-9945-4FE3-AF8C-46888BC1BA21}" type="presParOf" srcId="{1BDBEEC6-D882-43BC-897F-CB260F195362}" destId="{041B153C-2F19-47F4-A018-59FE301E5225}" srcOrd="1" destOrd="0" presId="urn:microsoft.com/office/officeart/2005/8/layout/hierarchy1"/>
    <dgm:cxn modelId="{51A71162-2823-4A5A-98B8-34D9868FBC9A}" type="presParOf" srcId="{0CFBA78D-9A9F-439B-AB41-A4BEFE172682}" destId="{D240B7A0-BDAC-45FF-8E6B-78A6DE3D52A1}" srcOrd="1" destOrd="0" presId="urn:microsoft.com/office/officeart/2005/8/layout/hierarchy1"/>
    <dgm:cxn modelId="{053843B7-F47C-4086-B458-41800010065C}" type="presParOf" srcId="{F148EF63-C9BF-4428-BA07-704EE978A95E}" destId="{F9F83A09-F467-4BAC-8B48-7752BA91FE67}" srcOrd="2" destOrd="0" presId="urn:microsoft.com/office/officeart/2005/8/layout/hierarchy1"/>
    <dgm:cxn modelId="{7FAEC744-AB7A-461A-8460-C99EA625E445}" type="presParOf" srcId="{F148EF63-C9BF-4428-BA07-704EE978A95E}" destId="{E1596DF7-4D98-4CD2-9F74-B393F205E627}" srcOrd="3" destOrd="0" presId="urn:microsoft.com/office/officeart/2005/8/layout/hierarchy1"/>
    <dgm:cxn modelId="{FD8BBE2B-F220-4D58-87F9-DB9C8811407B}" type="presParOf" srcId="{E1596DF7-4D98-4CD2-9F74-B393F205E627}" destId="{CBCDD24A-14E7-43C2-AD7F-AD5BD5789191}" srcOrd="0" destOrd="0" presId="urn:microsoft.com/office/officeart/2005/8/layout/hierarchy1"/>
    <dgm:cxn modelId="{742A09EE-9569-4F5A-A838-C93F036E86C3}" type="presParOf" srcId="{CBCDD24A-14E7-43C2-AD7F-AD5BD5789191}" destId="{3B66C831-D558-4855-A1F3-35233E47AE17}" srcOrd="0" destOrd="0" presId="urn:microsoft.com/office/officeart/2005/8/layout/hierarchy1"/>
    <dgm:cxn modelId="{F3AAE214-940A-448E-ACEB-B3DC337FA52A}" type="presParOf" srcId="{CBCDD24A-14E7-43C2-AD7F-AD5BD5789191}" destId="{18A74ED9-ADE8-493B-8567-3337CF015AF8}" srcOrd="1" destOrd="0" presId="urn:microsoft.com/office/officeart/2005/8/layout/hierarchy1"/>
    <dgm:cxn modelId="{AAB2D815-06A8-4983-A3F9-6F1A800C503D}" type="presParOf" srcId="{E1596DF7-4D98-4CD2-9F74-B393F205E627}" destId="{F3F3F2F1-DDAE-4CC7-A2B6-F84DE045866D}" srcOrd="1" destOrd="0" presId="urn:microsoft.com/office/officeart/2005/8/layout/hierarchy1"/>
    <dgm:cxn modelId="{B36ADEE8-154E-4B74-BDF0-70E47BB6FE7B}" type="presParOf" srcId="{F3F3F2F1-DDAE-4CC7-A2B6-F84DE045866D}" destId="{97AFFE09-2D7E-4A5D-B704-B58EA748217E}" srcOrd="0" destOrd="0" presId="urn:microsoft.com/office/officeart/2005/8/layout/hierarchy1"/>
    <dgm:cxn modelId="{E3F69E4F-C14C-4D9D-9363-A5C15CDD7308}" type="presParOf" srcId="{F3F3F2F1-DDAE-4CC7-A2B6-F84DE045866D}" destId="{4592EF28-F196-4360-A5D6-0751662FBD16}" srcOrd="1" destOrd="0" presId="urn:microsoft.com/office/officeart/2005/8/layout/hierarchy1"/>
    <dgm:cxn modelId="{7B06CFD2-78C9-43F7-8FA1-6D580DF377BC}" type="presParOf" srcId="{4592EF28-F196-4360-A5D6-0751662FBD16}" destId="{DA5B4124-3760-40AE-ADFC-1CCFD4943E2C}" srcOrd="0" destOrd="0" presId="urn:microsoft.com/office/officeart/2005/8/layout/hierarchy1"/>
    <dgm:cxn modelId="{59DBF476-870C-4C4F-BA9A-3B339152A90A}" type="presParOf" srcId="{DA5B4124-3760-40AE-ADFC-1CCFD4943E2C}" destId="{C47E1D3E-00CB-47F1-8738-6ED20AFFBD23}" srcOrd="0" destOrd="0" presId="urn:microsoft.com/office/officeart/2005/8/layout/hierarchy1"/>
    <dgm:cxn modelId="{FDA4C165-6D26-409C-A4C2-A6979B19C431}" type="presParOf" srcId="{DA5B4124-3760-40AE-ADFC-1CCFD4943E2C}" destId="{52709134-1ACC-49E6-9F8F-99D12ACD0D13}" srcOrd="1" destOrd="0" presId="urn:microsoft.com/office/officeart/2005/8/layout/hierarchy1"/>
    <dgm:cxn modelId="{60076E0D-0278-4322-BCCA-D252B6F571E7}" type="presParOf" srcId="{4592EF28-F196-4360-A5D6-0751662FBD16}" destId="{165B38DE-0E5D-46DD-84BE-DA0406BE3A59}" srcOrd="1" destOrd="0" presId="urn:microsoft.com/office/officeart/2005/8/layout/hierarchy1"/>
    <dgm:cxn modelId="{4697EA28-501C-4E08-9F41-9BB3F6259FE7}" type="presParOf" srcId="{F3F3F2F1-DDAE-4CC7-A2B6-F84DE045866D}" destId="{B462237C-919E-4E47-95DB-3BF2B4BA0B6B}" srcOrd="2" destOrd="0" presId="urn:microsoft.com/office/officeart/2005/8/layout/hierarchy1"/>
    <dgm:cxn modelId="{06468AA3-5708-4C78-8C17-BBEDD82B0B89}" type="presParOf" srcId="{F3F3F2F1-DDAE-4CC7-A2B6-F84DE045866D}" destId="{C931A5C6-8291-46E1-98ED-7E84FBB28C25}" srcOrd="3" destOrd="0" presId="urn:microsoft.com/office/officeart/2005/8/layout/hierarchy1"/>
    <dgm:cxn modelId="{8EC0FE1F-62B2-4E6B-B74B-5802D0FAA866}" type="presParOf" srcId="{C931A5C6-8291-46E1-98ED-7E84FBB28C25}" destId="{5B3F816C-F9CB-468C-9621-B38AF86F4941}" srcOrd="0" destOrd="0" presId="urn:microsoft.com/office/officeart/2005/8/layout/hierarchy1"/>
    <dgm:cxn modelId="{0BA10397-8359-4C50-B6F0-72B42724C4E2}" type="presParOf" srcId="{5B3F816C-F9CB-468C-9621-B38AF86F4941}" destId="{23D952FA-CBA9-453B-9996-D2DAFA758694}" srcOrd="0" destOrd="0" presId="urn:microsoft.com/office/officeart/2005/8/layout/hierarchy1"/>
    <dgm:cxn modelId="{D76C74CE-245C-4AB4-9458-7B795168B4C1}" type="presParOf" srcId="{5B3F816C-F9CB-468C-9621-B38AF86F4941}" destId="{35C182F1-7F43-4F20-B149-C6993B44403D}" srcOrd="1" destOrd="0" presId="urn:microsoft.com/office/officeart/2005/8/layout/hierarchy1"/>
    <dgm:cxn modelId="{C829029A-8F9E-4D7D-BE00-F31335818EBC}" type="presParOf" srcId="{C931A5C6-8291-46E1-98ED-7E84FBB28C25}" destId="{21473BF4-4152-4877-A34B-738E20A3B3E7}" srcOrd="1" destOrd="0" presId="urn:microsoft.com/office/officeart/2005/8/layout/hierarchy1"/>
    <dgm:cxn modelId="{9A69EF92-D0FC-42D1-8FF5-19A61D3EACDF}" type="presParOf" srcId="{21473BF4-4152-4877-A34B-738E20A3B3E7}" destId="{B483B683-73AD-45CF-A82C-FF2581072EEF}" srcOrd="0" destOrd="0" presId="urn:microsoft.com/office/officeart/2005/8/layout/hierarchy1"/>
    <dgm:cxn modelId="{1DB4C7EC-FAE0-4680-AFB1-20300B25B390}" type="presParOf" srcId="{21473BF4-4152-4877-A34B-738E20A3B3E7}" destId="{1C76BF9E-7D09-434C-886D-769D623C492D}" srcOrd="1" destOrd="0" presId="urn:microsoft.com/office/officeart/2005/8/layout/hierarchy1"/>
    <dgm:cxn modelId="{14258863-C7CE-4569-A956-B4FB242F8A63}" type="presParOf" srcId="{1C76BF9E-7D09-434C-886D-769D623C492D}" destId="{CDE0B66F-46F8-4B40-96FE-AF62DE49F1A1}" srcOrd="0" destOrd="0" presId="urn:microsoft.com/office/officeart/2005/8/layout/hierarchy1"/>
    <dgm:cxn modelId="{EDD8917D-B3C2-400F-9F7A-3D44E3D3491A}" type="presParOf" srcId="{CDE0B66F-46F8-4B40-96FE-AF62DE49F1A1}" destId="{78AFE1F0-AF45-4684-9080-E6217BA955B5}" srcOrd="0" destOrd="0" presId="urn:microsoft.com/office/officeart/2005/8/layout/hierarchy1"/>
    <dgm:cxn modelId="{D84E2F0E-EE4D-4D68-A829-FAD9B8D4203B}" type="presParOf" srcId="{CDE0B66F-46F8-4B40-96FE-AF62DE49F1A1}" destId="{436522A2-E586-4217-9A32-ECC255D935FB}" srcOrd="1" destOrd="0" presId="urn:microsoft.com/office/officeart/2005/8/layout/hierarchy1"/>
    <dgm:cxn modelId="{54530E29-EE40-4D3A-982A-C9DE075E1B85}" type="presParOf" srcId="{1C76BF9E-7D09-434C-886D-769D623C492D}" destId="{20DD664E-D64C-4048-A95F-FF696485E92D}" srcOrd="1" destOrd="0" presId="urn:microsoft.com/office/officeart/2005/8/layout/hierarchy1"/>
    <dgm:cxn modelId="{038DA102-1414-4B29-9DDF-17AFC03DF55B}" type="presParOf" srcId="{21473BF4-4152-4877-A34B-738E20A3B3E7}" destId="{70E0DD98-CBE7-4A63-8EE0-E83800FDA343}" srcOrd="2" destOrd="0" presId="urn:microsoft.com/office/officeart/2005/8/layout/hierarchy1"/>
    <dgm:cxn modelId="{C7604656-422E-47BA-9AA6-35F2D8DEE441}" type="presParOf" srcId="{21473BF4-4152-4877-A34B-738E20A3B3E7}" destId="{332884B7-796F-4C9B-B937-1A4DDCB7293C}" srcOrd="3" destOrd="0" presId="urn:microsoft.com/office/officeart/2005/8/layout/hierarchy1"/>
    <dgm:cxn modelId="{F58CBE0D-7F21-480C-8FE0-A620C15DADA6}" type="presParOf" srcId="{332884B7-796F-4C9B-B937-1A4DDCB7293C}" destId="{C835C1CF-2854-4EB1-A585-3BC2E26133D3}" srcOrd="0" destOrd="0" presId="urn:microsoft.com/office/officeart/2005/8/layout/hierarchy1"/>
    <dgm:cxn modelId="{E0C7553C-D556-4B6D-93A3-A58E1FECE10E}" type="presParOf" srcId="{C835C1CF-2854-4EB1-A585-3BC2E26133D3}" destId="{51CFDB7C-534C-436E-BD0E-C51840EF8007}" srcOrd="0" destOrd="0" presId="urn:microsoft.com/office/officeart/2005/8/layout/hierarchy1"/>
    <dgm:cxn modelId="{A1E1E290-CD0D-4C75-99BF-5B6C6D16D6CE}" type="presParOf" srcId="{C835C1CF-2854-4EB1-A585-3BC2E26133D3}" destId="{20351736-F885-4F98-8D0C-AFBCCA911471}" srcOrd="1" destOrd="0" presId="urn:microsoft.com/office/officeart/2005/8/layout/hierarchy1"/>
    <dgm:cxn modelId="{D28E6D2D-6796-4BB7-B8A6-2E6AC0343223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50</a:t>
          </a:r>
          <a:endParaRPr lang="es-ES" sz="3200" dirty="0">
            <a:solidFill>
              <a:schemeClr val="tx1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>
              <a:solidFill>
                <a:srgbClr val="C00000"/>
              </a:solidFill>
            </a:rPr>
            <a:t>45</a:t>
          </a:r>
          <a:endParaRPr lang="es-ES" sz="3200" dirty="0">
            <a:solidFill>
              <a:srgbClr val="C00000"/>
            </a:solidFill>
          </a:endParaRPr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/>
      <dgm:t>
        <a:bodyPr/>
        <a:lstStyle/>
        <a:p>
          <a:r>
            <a:rPr lang="en-US" sz="3200" dirty="0"/>
            <a:t>48</a:t>
          </a:r>
          <a:endParaRPr lang="es-ES" sz="3200" dirty="0"/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/>
            <a:t>90</a:t>
          </a:r>
          <a:endParaRPr lang="es-ES" sz="3200" dirty="0"/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1400B103-A649-455C-BF5F-FD44DC515E56}" type="presOf" srcId="{0042E35D-9434-4035-85F8-BC35B58BCCD1}" destId="{06FA4401-D170-4A64-AD71-D3BCAA325C76}" srcOrd="0" destOrd="0" presId="urn:microsoft.com/office/officeart/2005/8/layout/hierarchy1"/>
    <dgm:cxn modelId="{6ECABA07-3E74-4839-AC0E-F2F7F6100593}" type="presOf" srcId="{94345D27-6BE4-478A-A701-C35CBD10EC87}" destId="{B18C35A0-19C3-4F41-9DFA-81C1569A4247}" srcOrd="0" destOrd="0" presId="urn:microsoft.com/office/officeart/2005/8/layout/hierarchy1"/>
    <dgm:cxn modelId="{458B6208-86CB-4800-A30C-0FF3999C59F4}" type="presOf" srcId="{B8C74794-48C0-4E1F-B2B7-EE8ADB47D470}" destId="{1194762C-C875-48D5-A768-F74396BE7E00}" srcOrd="0" destOrd="0" presId="urn:microsoft.com/office/officeart/2005/8/layout/hierarchy1"/>
    <dgm:cxn modelId="{7124C10A-E497-47AA-AEC8-6327FB63DB8A}" type="presOf" srcId="{42C34D49-DDF5-4F68-91DE-6C35B202DDF7}" destId="{D751C4AC-836C-4B20-9DB8-ED4B130D514A}" srcOrd="0" destOrd="0" presId="urn:microsoft.com/office/officeart/2005/8/layout/hierarchy1"/>
    <dgm:cxn modelId="{7BDE7B0E-17EB-425C-8C39-DFF22B75AD89}" type="presOf" srcId="{90C09EE8-92B6-4AA5-A3C4-5F0687173EED}" destId="{1C60E652-4F19-430F-8602-3F38DDF577AE}" srcOrd="0" destOrd="0" presId="urn:microsoft.com/office/officeart/2005/8/layout/hierarchy1"/>
    <dgm:cxn modelId="{58EB7F0E-1A9E-4250-8379-636CCC54CCFF}" type="presOf" srcId="{79597591-5492-45E4-A7ED-12C41154C04F}" destId="{95BECD7F-67B9-4B7B-A919-E9BF95620362}" srcOrd="0" destOrd="0" presId="urn:microsoft.com/office/officeart/2005/8/layout/hierarchy1"/>
    <dgm:cxn modelId="{EE83820F-0FA9-4E03-ACE5-98520E4EA675}" type="presOf" srcId="{C590D825-D2FE-4908-BF5F-BF0506CD8BD4}" destId="{F1E576A4-3585-4384-BC32-9740C90C3268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CA3DF01D-EA39-485D-8D15-94196BCBB980}" type="presOf" srcId="{2528AB42-221E-4415-9619-74C13B73DF30}" destId="{041B153C-2F19-47F4-A018-59FE301E5225}" srcOrd="0" destOrd="0" presId="urn:microsoft.com/office/officeart/2005/8/layout/hierarchy1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4D0BDE27-7CA5-4F08-830A-55328348F13B}" type="presOf" srcId="{B8B1D267-67B8-4CA1-8C00-26DBC5E35E3B}" destId="{CE50AA5C-3E45-4FD7-940B-F7489519DD8F}" srcOrd="0" destOrd="0" presId="urn:microsoft.com/office/officeart/2005/8/layout/hierarchy1"/>
    <dgm:cxn modelId="{ADC4213B-F232-4A1E-A681-6E662657E767}" type="presOf" srcId="{21443CC8-5ACD-40CF-8DFA-3BF0B07E9801}" destId="{90B59D64-C508-4A3E-9D95-734351971BEB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3947793E-C778-45DA-82A9-1CE1F25BFC1F}" type="presOf" srcId="{9B666E1F-785A-429E-A628-565DAE73A6EB}" destId="{AF37FE95-8CFC-4EC4-B335-2E941D7986A2}" srcOrd="0" destOrd="0" presId="urn:microsoft.com/office/officeart/2005/8/layout/hierarchy1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DC22E341-A635-4BD4-9A61-1D750EC02B42}" type="presOf" srcId="{8E45590E-A4C8-4344-9BA6-59F17533FA61}" destId="{B462237C-919E-4E47-95DB-3BF2B4BA0B6B}" srcOrd="0" destOrd="0" presId="urn:microsoft.com/office/officeart/2005/8/layout/hierarchy1"/>
    <dgm:cxn modelId="{B7097D50-D6CB-49AE-8B99-F435B0DE1128}" type="presOf" srcId="{891895C1-53D7-4190-BD74-13B70FC82D60}" destId="{9906A9AE-A4E4-485E-8170-BEE6248DF6E4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3966B059-E682-4206-BAB5-A29D4BF036B1}" type="presOf" srcId="{DFFD5894-C1C1-4F74-9988-B195BA49AEFE}" destId="{20351736-F885-4F98-8D0C-AFBCCA911471}" srcOrd="0" destOrd="0" presId="urn:microsoft.com/office/officeart/2005/8/layout/hierarchy1"/>
    <dgm:cxn modelId="{04A8CA62-BCDD-4FCF-AFC4-83595A638A2E}" type="presOf" srcId="{AF2AE896-BC97-43F6-8366-78F140BF70E5}" destId="{18A74ED9-ADE8-493B-8567-3337CF015AF8}" srcOrd="0" destOrd="0" presId="urn:microsoft.com/office/officeart/2005/8/layout/hierarchy1"/>
    <dgm:cxn modelId="{E3F57173-16BF-4040-8E76-FAEDFE7AF83F}" type="presOf" srcId="{C09463A4-B45A-475D-86C0-5A1D01323B60}" destId="{966C5812-597E-48DE-A72E-8995585B015F}" srcOrd="0" destOrd="0" presId="urn:microsoft.com/office/officeart/2005/8/layout/hierarchy1"/>
    <dgm:cxn modelId="{33BD157B-4DBB-4A18-B181-B9AA5C1CC2DF}" type="presOf" srcId="{03BD65C3-F631-4934-B820-8EBA92A9744B}" destId="{7542239F-1AA7-4AE5-BC4A-F1E834A0254F}" srcOrd="0" destOrd="0" presId="urn:microsoft.com/office/officeart/2005/8/layout/hierarchy1"/>
    <dgm:cxn modelId="{19223085-50AC-45AE-A3F1-D47106697F7C}" type="presOf" srcId="{82C5068E-8783-4789-B3CC-1B7E93C42F77}" destId="{68211BE5-5267-401F-A90A-FBE9D22F8C35}" srcOrd="0" destOrd="0" presId="urn:microsoft.com/office/officeart/2005/8/layout/hierarchy1"/>
    <dgm:cxn modelId="{84748988-CD5D-4132-B3E5-DACFFE50297D}" type="presOf" srcId="{08772EF3-E910-4358-8623-D346E2B55111}" destId="{70E0DD98-CBE7-4A63-8EE0-E83800FDA343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A691FE95-B80C-47D8-888F-4B90F7DE1FFB}" type="presOf" srcId="{BD675A3F-2435-4A4D-BBAB-127E032BEB86}" destId="{E4F2AC43-7B00-4A89-88B0-150B63085397}" srcOrd="0" destOrd="0" presId="urn:microsoft.com/office/officeart/2005/8/layout/hierarchy1"/>
    <dgm:cxn modelId="{E1E186A1-4B7F-4FBE-B985-BBDB624347E7}" type="presOf" srcId="{37756AC9-E0CA-407C-8BE2-B8A15E427CE1}" destId="{35C182F1-7F43-4F20-B149-C6993B44403D}" srcOrd="0" destOrd="0" presId="urn:microsoft.com/office/officeart/2005/8/layout/hierarchy1"/>
    <dgm:cxn modelId="{533849AC-22C4-4A35-8071-219F0DAC51B6}" type="presOf" srcId="{C9B047B6-8786-4222-8B85-7031DCF75594}" destId="{436522A2-E586-4217-9A32-ECC255D935FB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4447E7D6-A7F5-4B3A-8F82-02D6701EC0B3}" type="presOf" srcId="{F359713C-BA7A-403C-9E7D-5EFEF978B8C6}" destId="{11EE8EFF-E7D6-44A3-8156-862C4DF6F51D}" srcOrd="0" destOrd="0" presId="urn:microsoft.com/office/officeart/2005/8/layout/hierarchy1"/>
    <dgm:cxn modelId="{911D1BDE-FFA8-49CA-B012-C71E19EB6B90}" type="presOf" srcId="{AB7B103E-0ABE-4939-AD90-734B9FBE2A5B}" destId="{78C4974E-101F-4A98-9478-A3FBB6228403}" srcOrd="0" destOrd="0" presId="urn:microsoft.com/office/officeart/2005/8/layout/hierarchy1"/>
    <dgm:cxn modelId="{A64D13E6-E032-492A-B896-F52EF48B1CB4}" type="presOf" srcId="{9E434C65-E506-4FB9-8C5C-55CAD6A1B336}" destId="{97AFFE09-2D7E-4A5D-B704-B58EA748217E}" srcOrd="0" destOrd="0" presId="urn:microsoft.com/office/officeart/2005/8/layout/hierarchy1"/>
    <dgm:cxn modelId="{077F0DED-680E-4F33-8325-FE81ABA0C7FB}" type="presOf" srcId="{4669A61B-169A-4286-9056-6509858F0A4C}" destId="{F9F83A09-F467-4BAC-8B48-7752BA91FE67}" srcOrd="0" destOrd="0" presId="urn:microsoft.com/office/officeart/2005/8/layout/hierarchy1"/>
    <dgm:cxn modelId="{80D666EE-4A71-49FE-8AA7-FDC68464F847}" type="presOf" srcId="{8E340684-E3B3-491F-8AF9-877BE3C8D37B}" destId="{1A0263D7-2F85-423D-9E79-2CB34CB09155}" srcOrd="0" destOrd="0" presId="urn:microsoft.com/office/officeart/2005/8/layout/hierarchy1"/>
    <dgm:cxn modelId="{E96D37F1-01AE-4032-BEC6-D73DCE3587B1}" type="presOf" srcId="{7A9462BC-E063-459E-889B-FFDC3FB69F08}" destId="{B483B683-73AD-45CF-A82C-FF2581072EEF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B867B0F6-4B9F-4CF9-82EB-E2678AFF10B2}" type="presOf" srcId="{A66E00FC-C6AA-4A24-B93C-020700785525}" destId="{FFB30D04-3F7B-4883-97D7-71EF67BCB500}" srcOrd="0" destOrd="0" presId="urn:microsoft.com/office/officeart/2005/8/layout/hierarchy1"/>
    <dgm:cxn modelId="{E1E28DF9-0BAC-4E8D-BA05-89B3D795F672}" type="presOf" srcId="{56CA4783-B4C5-4C0E-8BA4-943761F74C3C}" destId="{52709134-1ACC-49E6-9F8F-99D12ACD0D13}" srcOrd="0" destOrd="0" presId="urn:microsoft.com/office/officeart/2005/8/layout/hierarchy1"/>
    <dgm:cxn modelId="{DB033A07-A3CA-4ACB-B3BD-E749F89D8683}" type="presParOf" srcId="{7542239F-1AA7-4AE5-BC4A-F1E834A0254F}" destId="{B793FB32-6C4E-4A25-B92A-540F7CA65766}" srcOrd="0" destOrd="0" presId="urn:microsoft.com/office/officeart/2005/8/layout/hierarchy1"/>
    <dgm:cxn modelId="{8EF8A8CC-603E-4CE2-B298-9DDC3C90BFA9}" type="presParOf" srcId="{B793FB32-6C4E-4A25-B92A-540F7CA65766}" destId="{0BC42AA8-A646-4351-88FD-B01BAE5587FC}" srcOrd="0" destOrd="0" presId="urn:microsoft.com/office/officeart/2005/8/layout/hierarchy1"/>
    <dgm:cxn modelId="{95FE5A83-44E7-4029-BD17-919A51C3B073}" type="presParOf" srcId="{0BC42AA8-A646-4351-88FD-B01BAE5587FC}" destId="{BCD563DB-4F35-4386-B71C-0C6F372D1E74}" srcOrd="0" destOrd="0" presId="urn:microsoft.com/office/officeart/2005/8/layout/hierarchy1"/>
    <dgm:cxn modelId="{BDBD2798-B48C-484A-91B9-FBFB086F31C1}" type="presParOf" srcId="{0BC42AA8-A646-4351-88FD-B01BAE5587FC}" destId="{06FA4401-D170-4A64-AD71-D3BCAA325C76}" srcOrd="1" destOrd="0" presId="urn:microsoft.com/office/officeart/2005/8/layout/hierarchy1"/>
    <dgm:cxn modelId="{D42C81C9-5754-42CD-BCFC-EE55B00A4B9C}" type="presParOf" srcId="{B793FB32-6C4E-4A25-B92A-540F7CA65766}" destId="{F148EF63-C9BF-4428-BA07-704EE978A95E}" srcOrd="1" destOrd="0" presId="urn:microsoft.com/office/officeart/2005/8/layout/hierarchy1"/>
    <dgm:cxn modelId="{8D3498C7-1AE8-4A4E-8C34-B9CA6DE32566}" type="presParOf" srcId="{F148EF63-C9BF-4428-BA07-704EE978A95E}" destId="{AF37FE95-8CFC-4EC4-B335-2E941D7986A2}" srcOrd="0" destOrd="0" presId="urn:microsoft.com/office/officeart/2005/8/layout/hierarchy1"/>
    <dgm:cxn modelId="{5FCFD0B5-FD80-4709-BD0D-43864ED423BB}" type="presParOf" srcId="{F148EF63-C9BF-4428-BA07-704EE978A95E}" destId="{32E4A262-69C4-4DEF-86A9-AA22E8B088FB}" srcOrd="1" destOrd="0" presId="urn:microsoft.com/office/officeart/2005/8/layout/hierarchy1"/>
    <dgm:cxn modelId="{DFFA12B6-B3F4-4832-B4D9-76CFD11A67A9}" type="presParOf" srcId="{32E4A262-69C4-4DEF-86A9-AA22E8B088FB}" destId="{38A322FF-C718-40A1-AF9B-9FC37B250E67}" srcOrd="0" destOrd="0" presId="urn:microsoft.com/office/officeart/2005/8/layout/hierarchy1"/>
    <dgm:cxn modelId="{CC525122-9B60-449B-A40F-DFA256598292}" type="presParOf" srcId="{38A322FF-C718-40A1-AF9B-9FC37B250E67}" destId="{6DD55054-8AE9-4859-89E4-988F46DFAE1A}" srcOrd="0" destOrd="0" presId="urn:microsoft.com/office/officeart/2005/8/layout/hierarchy1"/>
    <dgm:cxn modelId="{73F329B4-E62F-405E-BE9D-72921DB6C36E}" type="presParOf" srcId="{38A322FF-C718-40A1-AF9B-9FC37B250E67}" destId="{FFB30D04-3F7B-4883-97D7-71EF67BCB500}" srcOrd="1" destOrd="0" presId="urn:microsoft.com/office/officeart/2005/8/layout/hierarchy1"/>
    <dgm:cxn modelId="{7EAC5DF2-DD61-430C-8384-4DDD414FC7DC}" type="presParOf" srcId="{32E4A262-69C4-4DEF-86A9-AA22E8B088FB}" destId="{9B8F88E9-581D-4B01-9663-CB67BE21AE87}" srcOrd="1" destOrd="0" presId="urn:microsoft.com/office/officeart/2005/8/layout/hierarchy1"/>
    <dgm:cxn modelId="{582FB120-2E29-4739-AF5C-D15730BB70E3}" type="presParOf" srcId="{9B8F88E9-581D-4B01-9663-CB67BE21AE87}" destId="{CE50AA5C-3E45-4FD7-940B-F7489519DD8F}" srcOrd="0" destOrd="0" presId="urn:microsoft.com/office/officeart/2005/8/layout/hierarchy1"/>
    <dgm:cxn modelId="{0DA6146D-11BB-490D-A8D2-CBB380E6BA69}" type="presParOf" srcId="{9B8F88E9-581D-4B01-9663-CB67BE21AE87}" destId="{5F6D85E4-C180-496C-8C4C-D0A31F63562D}" srcOrd="1" destOrd="0" presId="urn:microsoft.com/office/officeart/2005/8/layout/hierarchy1"/>
    <dgm:cxn modelId="{7C4A3C3E-136F-40CF-89F6-1B778E821A44}" type="presParOf" srcId="{5F6D85E4-C180-496C-8C4C-D0A31F63562D}" destId="{F1E856D2-041C-462B-9D26-C0B09EC03C11}" srcOrd="0" destOrd="0" presId="urn:microsoft.com/office/officeart/2005/8/layout/hierarchy1"/>
    <dgm:cxn modelId="{FB6B2F7E-970E-4B9F-B7A8-8880492B554C}" type="presParOf" srcId="{F1E856D2-041C-462B-9D26-C0B09EC03C11}" destId="{2D425461-CD9E-47D8-9057-57A1A3A37B91}" srcOrd="0" destOrd="0" presId="urn:microsoft.com/office/officeart/2005/8/layout/hierarchy1"/>
    <dgm:cxn modelId="{2E03DB75-5DC9-4FE7-AED5-606D0AC9E57F}" type="presParOf" srcId="{F1E856D2-041C-462B-9D26-C0B09EC03C11}" destId="{90B59D64-C508-4A3E-9D95-734351971BEB}" srcOrd="1" destOrd="0" presId="urn:microsoft.com/office/officeart/2005/8/layout/hierarchy1"/>
    <dgm:cxn modelId="{E88F3F89-4A7D-41F3-BF46-5176B5E27006}" type="presParOf" srcId="{5F6D85E4-C180-496C-8C4C-D0A31F63562D}" destId="{D8ADC6D0-8362-4A9B-AC23-A48538486975}" srcOrd="1" destOrd="0" presId="urn:microsoft.com/office/officeart/2005/8/layout/hierarchy1"/>
    <dgm:cxn modelId="{10637B61-6778-4440-A69B-C30D62CD6A6E}" type="presParOf" srcId="{D8ADC6D0-8362-4A9B-AC23-A48538486975}" destId="{1C60E652-4F19-430F-8602-3F38DDF577AE}" srcOrd="0" destOrd="0" presId="urn:microsoft.com/office/officeart/2005/8/layout/hierarchy1"/>
    <dgm:cxn modelId="{168B6F45-4ECC-421F-B779-61DF04637B3A}" type="presParOf" srcId="{D8ADC6D0-8362-4A9B-AC23-A48538486975}" destId="{7A373A37-15D0-4440-97DC-64A26581F2FC}" srcOrd="1" destOrd="0" presId="urn:microsoft.com/office/officeart/2005/8/layout/hierarchy1"/>
    <dgm:cxn modelId="{519D2152-086F-465D-B5B4-57905C09E1C4}" type="presParOf" srcId="{7A373A37-15D0-4440-97DC-64A26581F2FC}" destId="{ABA85A0B-7729-4BB9-B678-2825C6D34095}" srcOrd="0" destOrd="0" presId="urn:microsoft.com/office/officeart/2005/8/layout/hierarchy1"/>
    <dgm:cxn modelId="{FC034303-854B-4961-A1E8-45F72A2F421C}" type="presParOf" srcId="{ABA85A0B-7729-4BB9-B678-2825C6D34095}" destId="{D42E5194-A17B-4DA9-AE84-CCAD9396E95B}" srcOrd="0" destOrd="0" presId="urn:microsoft.com/office/officeart/2005/8/layout/hierarchy1"/>
    <dgm:cxn modelId="{D8FCDF4B-AB8C-4A2B-BD36-1D1AE028860C}" type="presParOf" srcId="{ABA85A0B-7729-4BB9-B678-2825C6D34095}" destId="{E4F2AC43-7B00-4A89-88B0-150B63085397}" srcOrd="1" destOrd="0" presId="urn:microsoft.com/office/officeart/2005/8/layout/hierarchy1"/>
    <dgm:cxn modelId="{C53DD1F2-9C56-404C-9FF1-74F4FF7B1B70}" type="presParOf" srcId="{7A373A37-15D0-4440-97DC-64A26581F2FC}" destId="{F8B3D99F-9260-4ECB-B7A4-A56232BE5E54}" srcOrd="1" destOrd="0" presId="urn:microsoft.com/office/officeart/2005/8/layout/hierarchy1"/>
    <dgm:cxn modelId="{7A5DB089-3319-46C2-B6ED-D55D83C66579}" type="presParOf" srcId="{D8ADC6D0-8362-4A9B-AC23-A48538486975}" destId="{9906A9AE-A4E4-485E-8170-BEE6248DF6E4}" srcOrd="2" destOrd="0" presId="urn:microsoft.com/office/officeart/2005/8/layout/hierarchy1"/>
    <dgm:cxn modelId="{B645DDFD-F2CB-4CA9-B3A6-3A145D39A17F}" type="presParOf" srcId="{D8ADC6D0-8362-4A9B-AC23-A48538486975}" destId="{EECD0E47-27D5-4F9A-92DF-C5A0BD5ACE22}" srcOrd="3" destOrd="0" presId="urn:microsoft.com/office/officeart/2005/8/layout/hierarchy1"/>
    <dgm:cxn modelId="{A0779DFC-B568-4ACE-A984-E4566E399F73}" type="presParOf" srcId="{EECD0E47-27D5-4F9A-92DF-C5A0BD5ACE22}" destId="{14F261EA-6233-4792-A305-0D72A2D174D6}" srcOrd="0" destOrd="0" presId="urn:microsoft.com/office/officeart/2005/8/layout/hierarchy1"/>
    <dgm:cxn modelId="{3939DAE1-F4F9-4C66-9FB2-F7D5AEDD264F}" type="presParOf" srcId="{14F261EA-6233-4792-A305-0D72A2D174D6}" destId="{41E54553-AC90-47C7-AA2B-5C0B96F2CD06}" srcOrd="0" destOrd="0" presId="urn:microsoft.com/office/officeart/2005/8/layout/hierarchy1"/>
    <dgm:cxn modelId="{0FEF6B9D-5DE5-43DD-B6F3-3EDDA5A18DBC}" type="presParOf" srcId="{14F261EA-6233-4792-A305-0D72A2D174D6}" destId="{68211BE5-5267-401F-A90A-FBE9D22F8C35}" srcOrd="1" destOrd="0" presId="urn:microsoft.com/office/officeart/2005/8/layout/hierarchy1"/>
    <dgm:cxn modelId="{C1D859E0-0975-43BD-9BD5-D5F48A12169F}" type="presParOf" srcId="{EECD0E47-27D5-4F9A-92DF-C5A0BD5ACE22}" destId="{D4ECB61C-617A-435E-B3CE-31B5574FF6C8}" srcOrd="1" destOrd="0" presId="urn:microsoft.com/office/officeart/2005/8/layout/hierarchy1"/>
    <dgm:cxn modelId="{543C96EB-0ECF-44AF-8637-5CBC2C565763}" type="presParOf" srcId="{9B8F88E9-581D-4B01-9663-CB67BE21AE87}" destId="{11EE8EFF-E7D6-44A3-8156-862C4DF6F51D}" srcOrd="2" destOrd="0" presId="urn:microsoft.com/office/officeart/2005/8/layout/hierarchy1"/>
    <dgm:cxn modelId="{AD559B38-384C-4C89-9DCD-6222FA54E8BB}" type="presParOf" srcId="{9B8F88E9-581D-4B01-9663-CB67BE21AE87}" destId="{5A6B62D3-AB63-4935-9B81-F8887C2636B9}" srcOrd="3" destOrd="0" presId="urn:microsoft.com/office/officeart/2005/8/layout/hierarchy1"/>
    <dgm:cxn modelId="{F70BB21D-8E0F-49BC-8AB1-2BDD173C403B}" type="presParOf" srcId="{5A6B62D3-AB63-4935-9B81-F8887C2636B9}" destId="{5C0A0ECB-6282-4282-AAFF-524E597C4CB0}" srcOrd="0" destOrd="0" presId="urn:microsoft.com/office/officeart/2005/8/layout/hierarchy1"/>
    <dgm:cxn modelId="{B3E984EA-2324-44BC-8CC6-C2240486F5EB}" type="presParOf" srcId="{5C0A0ECB-6282-4282-AAFF-524E597C4CB0}" destId="{ADFDF0A4-0BA6-4B40-99DB-79ED6CF03864}" srcOrd="0" destOrd="0" presId="urn:microsoft.com/office/officeart/2005/8/layout/hierarchy1"/>
    <dgm:cxn modelId="{AC451709-4D3A-4891-A301-E409782F770D}" type="presParOf" srcId="{5C0A0ECB-6282-4282-AAFF-524E597C4CB0}" destId="{1194762C-C875-48D5-A768-F74396BE7E00}" srcOrd="1" destOrd="0" presId="urn:microsoft.com/office/officeart/2005/8/layout/hierarchy1"/>
    <dgm:cxn modelId="{35BD0FFB-D030-4F09-BED7-6DB824BA6F44}" type="presParOf" srcId="{5A6B62D3-AB63-4935-9B81-F8887C2636B9}" destId="{07497EFE-D0AE-4AD0-AFF0-8589C4A74010}" srcOrd="1" destOrd="0" presId="urn:microsoft.com/office/officeart/2005/8/layout/hierarchy1"/>
    <dgm:cxn modelId="{89F80745-B8E1-4D34-9C41-010F4FE1E5E4}" type="presParOf" srcId="{07497EFE-D0AE-4AD0-AFF0-8589C4A74010}" destId="{78C4974E-101F-4A98-9478-A3FBB6228403}" srcOrd="0" destOrd="0" presId="urn:microsoft.com/office/officeart/2005/8/layout/hierarchy1"/>
    <dgm:cxn modelId="{5A8EBE64-D1EA-4803-B92E-842D80A3DB24}" type="presParOf" srcId="{07497EFE-D0AE-4AD0-AFF0-8589C4A74010}" destId="{257371B8-5ADF-4F69-A541-072B95CD3A2A}" srcOrd="1" destOrd="0" presId="urn:microsoft.com/office/officeart/2005/8/layout/hierarchy1"/>
    <dgm:cxn modelId="{F8B04AF1-92BB-4532-9234-001C7F6FAE53}" type="presParOf" srcId="{257371B8-5ADF-4F69-A541-072B95CD3A2A}" destId="{832DB24F-F47D-4900-970A-8A7607A5E1A9}" srcOrd="0" destOrd="0" presId="urn:microsoft.com/office/officeart/2005/8/layout/hierarchy1"/>
    <dgm:cxn modelId="{5D8B298D-016A-44B9-BB37-0EC59E98B384}" type="presParOf" srcId="{832DB24F-F47D-4900-970A-8A7607A5E1A9}" destId="{C1A7EBA9-A4BF-4FB3-880F-04F2AF6E19EF}" srcOrd="0" destOrd="0" presId="urn:microsoft.com/office/officeart/2005/8/layout/hierarchy1"/>
    <dgm:cxn modelId="{813BCB99-24D8-4954-8C5A-1E66ECFA5276}" type="presParOf" srcId="{832DB24F-F47D-4900-970A-8A7607A5E1A9}" destId="{F1E576A4-3585-4384-BC32-9740C90C3268}" srcOrd="1" destOrd="0" presId="urn:microsoft.com/office/officeart/2005/8/layout/hierarchy1"/>
    <dgm:cxn modelId="{BC7DEE7F-598E-4B33-8313-EEA1383296F7}" type="presParOf" srcId="{257371B8-5ADF-4F69-A541-072B95CD3A2A}" destId="{ABD23F3C-B030-433A-BD5C-3710D93CA8D5}" srcOrd="1" destOrd="0" presId="urn:microsoft.com/office/officeart/2005/8/layout/hierarchy1"/>
    <dgm:cxn modelId="{BC696677-B0AF-4606-8B4F-6FB25C62DFC6}" type="presParOf" srcId="{ABD23F3C-B030-433A-BD5C-3710D93CA8D5}" destId="{95BECD7F-67B9-4B7B-A919-E9BF95620362}" srcOrd="0" destOrd="0" presId="urn:microsoft.com/office/officeart/2005/8/layout/hierarchy1"/>
    <dgm:cxn modelId="{80286548-FBCD-4230-B099-1EDC90A1D75A}" type="presParOf" srcId="{ABD23F3C-B030-433A-BD5C-3710D93CA8D5}" destId="{6EFDE09F-0523-45DF-8557-89861952122B}" srcOrd="1" destOrd="0" presId="urn:microsoft.com/office/officeart/2005/8/layout/hierarchy1"/>
    <dgm:cxn modelId="{118730B1-8FA8-4DFE-9488-738F09B053EB}" type="presParOf" srcId="{6EFDE09F-0523-45DF-8557-89861952122B}" destId="{D742E773-55FC-4C73-B91C-7A16647485C2}" srcOrd="0" destOrd="0" presId="urn:microsoft.com/office/officeart/2005/8/layout/hierarchy1"/>
    <dgm:cxn modelId="{3C33C248-C783-49FB-BD24-17B3B36834DF}" type="presParOf" srcId="{D742E773-55FC-4C73-B91C-7A16647485C2}" destId="{6106F41B-2696-4F54-8A65-9FCE8A08647E}" srcOrd="0" destOrd="0" presId="urn:microsoft.com/office/officeart/2005/8/layout/hierarchy1"/>
    <dgm:cxn modelId="{CF58C996-B3B3-4233-860C-5EDE4CCA6814}" type="presParOf" srcId="{D742E773-55FC-4C73-B91C-7A16647485C2}" destId="{1A0263D7-2F85-423D-9E79-2CB34CB09155}" srcOrd="1" destOrd="0" presId="urn:microsoft.com/office/officeart/2005/8/layout/hierarchy1"/>
    <dgm:cxn modelId="{D5B7E16C-B176-4674-B09F-933641B178DB}" type="presParOf" srcId="{6EFDE09F-0523-45DF-8557-89861952122B}" destId="{DF9D3985-B568-483E-8F21-06850F482F95}" srcOrd="1" destOrd="0" presId="urn:microsoft.com/office/officeart/2005/8/layout/hierarchy1"/>
    <dgm:cxn modelId="{BC090933-F708-4F9F-9283-62D831E4D295}" type="presParOf" srcId="{ABD23F3C-B030-433A-BD5C-3710D93CA8D5}" destId="{D751C4AC-836C-4B20-9DB8-ED4B130D514A}" srcOrd="2" destOrd="0" presId="urn:microsoft.com/office/officeart/2005/8/layout/hierarchy1"/>
    <dgm:cxn modelId="{6E7A6EDD-5BBA-4B29-9B5E-761D7593FCA5}" type="presParOf" srcId="{ABD23F3C-B030-433A-BD5C-3710D93CA8D5}" destId="{B6B7330C-83E7-4AC3-AA81-410414259CF4}" srcOrd="3" destOrd="0" presId="urn:microsoft.com/office/officeart/2005/8/layout/hierarchy1"/>
    <dgm:cxn modelId="{DF2D81AF-6CF0-4E1F-9A64-22995A0ECB53}" type="presParOf" srcId="{B6B7330C-83E7-4AC3-AA81-410414259CF4}" destId="{A3E8B2A4-E9DB-491F-9993-D18E8EAD1D5F}" srcOrd="0" destOrd="0" presId="urn:microsoft.com/office/officeart/2005/8/layout/hierarchy1"/>
    <dgm:cxn modelId="{3A802669-3BDA-4694-A8C0-6D0729927EB3}" type="presParOf" srcId="{A3E8B2A4-E9DB-491F-9993-D18E8EAD1D5F}" destId="{AB716117-BE98-4184-BFD1-EE2DDA678AFB}" srcOrd="0" destOrd="0" presId="urn:microsoft.com/office/officeart/2005/8/layout/hierarchy1"/>
    <dgm:cxn modelId="{8FD5F109-B0CF-4E28-933C-5DD4A92708A6}" type="presParOf" srcId="{A3E8B2A4-E9DB-491F-9993-D18E8EAD1D5F}" destId="{966C5812-597E-48DE-A72E-8995585B015F}" srcOrd="1" destOrd="0" presId="urn:microsoft.com/office/officeart/2005/8/layout/hierarchy1"/>
    <dgm:cxn modelId="{2E334600-5F44-4E22-A6BD-DEBB74308F26}" type="presParOf" srcId="{B6B7330C-83E7-4AC3-AA81-410414259CF4}" destId="{3A2DAAD1-4BD7-4446-B801-61BA6DFE5718}" srcOrd="1" destOrd="0" presId="urn:microsoft.com/office/officeart/2005/8/layout/hierarchy1"/>
    <dgm:cxn modelId="{BACB0F80-EFE1-40E6-BD41-C60763645413}" type="presParOf" srcId="{07497EFE-D0AE-4AD0-AFF0-8589C4A74010}" destId="{B18C35A0-19C3-4F41-9DFA-81C1569A4247}" srcOrd="2" destOrd="0" presId="urn:microsoft.com/office/officeart/2005/8/layout/hierarchy1"/>
    <dgm:cxn modelId="{766766AB-B61C-490B-A7BC-5EE460E4A515}" type="presParOf" srcId="{07497EFE-D0AE-4AD0-AFF0-8589C4A74010}" destId="{0CFBA78D-9A9F-439B-AB41-A4BEFE172682}" srcOrd="3" destOrd="0" presId="urn:microsoft.com/office/officeart/2005/8/layout/hierarchy1"/>
    <dgm:cxn modelId="{4CDDA5D0-7183-4B59-A94D-724EDA5DBA3A}" type="presParOf" srcId="{0CFBA78D-9A9F-439B-AB41-A4BEFE172682}" destId="{1BDBEEC6-D882-43BC-897F-CB260F195362}" srcOrd="0" destOrd="0" presId="urn:microsoft.com/office/officeart/2005/8/layout/hierarchy1"/>
    <dgm:cxn modelId="{29DF8ED4-9D1F-4B12-9EBA-CC1A29B6BB42}" type="presParOf" srcId="{1BDBEEC6-D882-43BC-897F-CB260F195362}" destId="{C02B9E12-24C7-4E9E-A819-8E3419DE7F3C}" srcOrd="0" destOrd="0" presId="urn:microsoft.com/office/officeart/2005/8/layout/hierarchy1"/>
    <dgm:cxn modelId="{EDA1F427-F9C0-41BE-B03D-10DE73E1B7BA}" type="presParOf" srcId="{1BDBEEC6-D882-43BC-897F-CB260F195362}" destId="{041B153C-2F19-47F4-A018-59FE301E5225}" srcOrd="1" destOrd="0" presId="urn:microsoft.com/office/officeart/2005/8/layout/hierarchy1"/>
    <dgm:cxn modelId="{147B9FD5-0A31-4AC3-A148-8B1A4F8111ED}" type="presParOf" srcId="{0CFBA78D-9A9F-439B-AB41-A4BEFE172682}" destId="{D240B7A0-BDAC-45FF-8E6B-78A6DE3D52A1}" srcOrd="1" destOrd="0" presId="urn:microsoft.com/office/officeart/2005/8/layout/hierarchy1"/>
    <dgm:cxn modelId="{6BBC8956-6A5A-4FC4-BB55-79A780D83C55}" type="presParOf" srcId="{F148EF63-C9BF-4428-BA07-704EE978A95E}" destId="{F9F83A09-F467-4BAC-8B48-7752BA91FE67}" srcOrd="2" destOrd="0" presId="urn:microsoft.com/office/officeart/2005/8/layout/hierarchy1"/>
    <dgm:cxn modelId="{63E0AF55-3677-42F7-A1AA-22621C7D35AA}" type="presParOf" srcId="{F148EF63-C9BF-4428-BA07-704EE978A95E}" destId="{E1596DF7-4D98-4CD2-9F74-B393F205E627}" srcOrd="3" destOrd="0" presId="urn:microsoft.com/office/officeart/2005/8/layout/hierarchy1"/>
    <dgm:cxn modelId="{7210CE57-F672-4093-9BCA-F01810A11A66}" type="presParOf" srcId="{E1596DF7-4D98-4CD2-9F74-B393F205E627}" destId="{CBCDD24A-14E7-43C2-AD7F-AD5BD5789191}" srcOrd="0" destOrd="0" presId="urn:microsoft.com/office/officeart/2005/8/layout/hierarchy1"/>
    <dgm:cxn modelId="{2AC06E88-EA35-4FA6-96DE-E4E7C9D7B94F}" type="presParOf" srcId="{CBCDD24A-14E7-43C2-AD7F-AD5BD5789191}" destId="{3B66C831-D558-4855-A1F3-35233E47AE17}" srcOrd="0" destOrd="0" presId="urn:microsoft.com/office/officeart/2005/8/layout/hierarchy1"/>
    <dgm:cxn modelId="{0F1B8094-75EF-402D-8D60-E01A7E8D07CE}" type="presParOf" srcId="{CBCDD24A-14E7-43C2-AD7F-AD5BD5789191}" destId="{18A74ED9-ADE8-493B-8567-3337CF015AF8}" srcOrd="1" destOrd="0" presId="urn:microsoft.com/office/officeart/2005/8/layout/hierarchy1"/>
    <dgm:cxn modelId="{9684369D-E43F-469E-966F-FDA57DAEE59E}" type="presParOf" srcId="{E1596DF7-4D98-4CD2-9F74-B393F205E627}" destId="{F3F3F2F1-DDAE-4CC7-A2B6-F84DE045866D}" srcOrd="1" destOrd="0" presId="urn:microsoft.com/office/officeart/2005/8/layout/hierarchy1"/>
    <dgm:cxn modelId="{28B2DF1E-AAC5-481C-AADA-AC376FD49B85}" type="presParOf" srcId="{F3F3F2F1-DDAE-4CC7-A2B6-F84DE045866D}" destId="{97AFFE09-2D7E-4A5D-B704-B58EA748217E}" srcOrd="0" destOrd="0" presId="urn:microsoft.com/office/officeart/2005/8/layout/hierarchy1"/>
    <dgm:cxn modelId="{75E083A6-4779-43F4-B302-3FF0038D72B6}" type="presParOf" srcId="{F3F3F2F1-DDAE-4CC7-A2B6-F84DE045866D}" destId="{4592EF28-F196-4360-A5D6-0751662FBD16}" srcOrd="1" destOrd="0" presId="urn:microsoft.com/office/officeart/2005/8/layout/hierarchy1"/>
    <dgm:cxn modelId="{EDCEF606-18B4-4F31-A77E-72CFE6027DB6}" type="presParOf" srcId="{4592EF28-F196-4360-A5D6-0751662FBD16}" destId="{DA5B4124-3760-40AE-ADFC-1CCFD4943E2C}" srcOrd="0" destOrd="0" presId="urn:microsoft.com/office/officeart/2005/8/layout/hierarchy1"/>
    <dgm:cxn modelId="{5778B512-194A-4031-A6AA-D2525C536CC8}" type="presParOf" srcId="{DA5B4124-3760-40AE-ADFC-1CCFD4943E2C}" destId="{C47E1D3E-00CB-47F1-8738-6ED20AFFBD23}" srcOrd="0" destOrd="0" presId="urn:microsoft.com/office/officeart/2005/8/layout/hierarchy1"/>
    <dgm:cxn modelId="{9A87F506-6A3D-4CC8-AE5D-74958A20D60E}" type="presParOf" srcId="{DA5B4124-3760-40AE-ADFC-1CCFD4943E2C}" destId="{52709134-1ACC-49E6-9F8F-99D12ACD0D13}" srcOrd="1" destOrd="0" presId="urn:microsoft.com/office/officeart/2005/8/layout/hierarchy1"/>
    <dgm:cxn modelId="{DA156FA6-146B-4CA3-91BB-1D66E7F80FE7}" type="presParOf" srcId="{4592EF28-F196-4360-A5D6-0751662FBD16}" destId="{165B38DE-0E5D-46DD-84BE-DA0406BE3A59}" srcOrd="1" destOrd="0" presId="urn:microsoft.com/office/officeart/2005/8/layout/hierarchy1"/>
    <dgm:cxn modelId="{FCB0E085-F814-475C-A978-78690AAD781D}" type="presParOf" srcId="{F3F3F2F1-DDAE-4CC7-A2B6-F84DE045866D}" destId="{B462237C-919E-4E47-95DB-3BF2B4BA0B6B}" srcOrd="2" destOrd="0" presId="urn:microsoft.com/office/officeart/2005/8/layout/hierarchy1"/>
    <dgm:cxn modelId="{97516BC6-54A9-490B-8F26-33684822599C}" type="presParOf" srcId="{F3F3F2F1-DDAE-4CC7-A2B6-F84DE045866D}" destId="{C931A5C6-8291-46E1-98ED-7E84FBB28C25}" srcOrd="3" destOrd="0" presId="urn:microsoft.com/office/officeart/2005/8/layout/hierarchy1"/>
    <dgm:cxn modelId="{23887148-F44F-48E2-AC64-C1B3B2D1F092}" type="presParOf" srcId="{C931A5C6-8291-46E1-98ED-7E84FBB28C25}" destId="{5B3F816C-F9CB-468C-9621-B38AF86F4941}" srcOrd="0" destOrd="0" presId="urn:microsoft.com/office/officeart/2005/8/layout/hierarchy1"/>
    <dgm:cxn modelId="{A4F5E242-8673-4E61-92D2-33B04486921C}" type="presParOf" srcId="{5B3F816C-F9CB-468C-9621-B38AF86F4941}" destId="{23D952FA-CBA9-453B-9996-D2DAFA758694}" srcOrd="0" destOrd="0" presId="urn:microsoft.com/office/officeart/2005/8/layout/hierarchy1"/>
    <dgm:cxn modelId="{3D8CD914-B9AB-4087-985A-4BD744AACFC0}" type="presParOf" srcId="{5B3F816C-F9CB-468C-9621-B38AF86F4941}" destId="{35C182F1-7F43-4F20-B149-C6993B44403D}" srcOrd="1" destOrd="0" presId="urn:microsoft.com/office/officeart/2005/8/layout/hierarchy1"/>
    <dgm:cxn modelId="{A9C9C64F-7821-470C-9BBC-7011CDE5DA65}" type="presParOf" srcId="{C931A5C6-8291-46E1-98ED-7E84FBB28C25}" destId="{21473BF4-4152-4877-A34B-738E20A3B3E7}" srcOrd="1" destOrd="0" presId="urn:microsoft.com/office/officeart/2005/8/layout/hierarchy1"/>
    <dgm:cxn modelId="{96899DD0-21E1-43C4-85F5-B695BDF55330}" type="presParOf" srcId="{21473BF4-4152-4877-A34B-738E20A3B3E7}" destId="{B483B683-73AD-45CF-A82C-FF2581072EEF}" srcOrd="0" destOrd="0" presId="urn:microsoft.com/office/officeart/2005/8/layout/hierarchy1"/>
    <dgm:cxn modelId="{8F386BF4-ECED-4AA9-B58E-98A6BB216658}" type="presParOf" srcId="{21473BF4-4152-4877-A34B-738E20A3B3E7}" destId="{1C76BF9E-7D09-434C-886D-769D623C492D}" srcOrd="1" destOrd="0" presId="urn:microsoft.com/office/officeart/2005/8/layout/hierarchy1"/>
    <dgm:cxn modelId="{C46C5340-B1F3-4DB0-9EBA-CC153893260C}" type="presParOf" srcId="{1C76BF9E-7D09-434C-886D-769D623C492D}" destId="{CDE0B66F-46F8-4B40-96FE-AF62DE49F1A1}" srcOrd="0" destOrd="0" presId="urn:microsoft.com/office/officeart/2005/8/layout/hierarchy1"/>
    <dgm:cxn modelId="{11C52F91-9C8F-4844-AC04-54B390625AED}" type="presParOf" srcId="{CDE0B66F-46F8-4B40-96FE-AF62DE49F1A1}" destId="{78AFE1F0-AF45-4684-9080-E6217BA955B5}" srcOrd="0" destOrd="0" presId="urn:microsoft.com/office/officeart/2005/8/layout/hierarchy1"/>
    <dgm:cxn modelId="{183287C9-3920-4CCB-A443-4F6346FF75FC}" type="presParOf" srcId="{CDE0B66F-46F8-4B40-96FE-AF62DE49F1A1}" destId="{436522A2-E586-4217-9A32-ECC255D935FB}" srcOrd="1" destOrd="0" presId="urn:microsoft.com/office/officeart/2005/8/layout/hierarchy1"/>
    <dgm:cxn modelId="{9EE27AF1-06F6-46A4-A74E-E2116EE31A92}" type="presParOf" srcId="{1C76BF9E-7D09-434C-886D-769D623C492D}" destId="{20DD664E-D64C-4048-A95F-FF696485E92D}" srcOrd="1" destOrd="0" presId="urn:microsoft.com/office/officeart/2005/8/layout/hierarchy1"/>
    <dgm:cxn modelId="{E58CBF8A-AB17-42CF-BA43-61A4093FB964}" type="presParOf" srcId="{21473BF4-4152-4877-A34B-738E20A3B3E7}" destId="{70E0DD98-CBE7-4A63-8EE0-E83800FDA343}" srcOrd="2" destOrd="0" presId="urn:microsoft.com/office/officeart/2005/8/layout/hierarchy1"/>
    <dgm:cxn modelId="{A65FB5F5-D290-457D-B149-B8985ABCB0AE}" type="presParOf" srcId="{21473BF4-4152-4877-A34B-738E20A3B3E7}" destId="{332884B7-796F-4C9B-B937-1A4DDCB7293C}" srcOrd="3" destOrd="0" presId="urn:microsoft.com/office/officeart/2005/8/layout/hierarchy1"/>
    <dgm:cxn modelId="{1F9932E9-434B-42BD-9194-ACB2204736C1}" type="presParOf" srcId="{332884B7-796F-4C9B-B937-1A4DDCB7293C}" destId="{C835C1CF-2854-4EB1-A585-3BC2E26133D3}" srcOrd="0" destOrd="0" presId="urn:microsoft.com/office/officeart/2005/8/layout/hierarchy1"/>
    <dgm:cxn modelId="{5EA533BE-08FC-40FF-A890-F4173139E9DD}" type="presParOf" srcId="{C835C1CF-2854-4EB1-A585-3BC2E26133D3}" destId="{51CFDB7C-534C-436E-BD0E-C51840EF8007}" srcOrd="0" destOrd="0" presId="urn:microsoft.com/office/officeart/2005/8/layout/hierarchy1"/>
    <dgm:cxn modelId="{BC944026-EE3A-43CE-A32A-7F50202CFCF7}" type="presParOf" srcId="{C835C1CF-2854-4EB1-A585-3BC2E26133D3}" destId="{20351736-F885-4F98-8D0C-AFBCCA911471}" srcOrd="1" destOrd="0" presId="urn:microsoft.com/office/officeart/2005/8/layout/hierarchy1"/>
    <dgm:cxn modelId="{C5496CCD-CF65-4FCC-9AB5-036B11BCC844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50</a:t>
          </a:r>
          <a:endParaRPr lang="es-ES" sz="3200" dirty="0">
            <a:solidFill>
              <a:schemeClr val="tx1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45</a:t>
          </a:r>
          <a:endParaRPr lang="es-ES" sz="3200" dirty="0">
            <a:solidFill>
              <a:schemeClr val="tx1"/>
            </a:solidFill>
          </a:endParaRPr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3200" dirty="0">
              <a:solidFill>
                <a:srgbClr val="C00000"/>
              </a:solidFill>
            </a:rPr>
            <a:t>48</a:t>
          </a:r>
          <a:endParaRPr lang="es-ES" sz="3200" dirty="0">
            <a:solidFill>
              <a:srgbClr val="C00000"/>
            </a:solidFill>
          </a:endParaRPr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/>
            <a:t>90</a:t>
          </a:r>
          <a:endParaRPr lang="es-ES" sz="3200" dirty="0"/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34370211-0AFB-4696-9850-1837B3C44389}" type="presOf" srcId="{B8C74794-48C0-4E1F-B2B7-EE8ADB47D470}" destId="{1194762C-C875-48D5-A768-F74396BE7E00}" srcOrd="0" destOrd="0" presId="urn:microsoft.com/office/officeart/2005/8/layout/hierarchy1"/>
    <dgm:cxn modelId="{E621F813-CFEF-4B97-8A26-3E7D8A84C31B}" type="presOf" srcId="{9E434C65-E506-4FB9-8C5C-55CAD6A1B336}" destId="{97AFFE09-2D7E-4A5D-B704-B58EA748217E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8546971A-90EE-4BD9-A6F8-7D9B98F33780}" type="presOf" srcId="{AB7B103E-0ABE-4939-AD90-734B9FBE2A5B}" destId="{78C4974E-101F-4A98-9478-A3FBB6228403}" srcOrd="0" destOrd="0" presId="urn:microsoft.com/office/officeart/2005/8/layout/hierarchy1"/>
    <dgm:cxn modelId="{62E3B023-2BF3-411D-BD35-A298D4644556}" type="presOf" srcId="{56CA4783-B4C5-4C0E-8BA4-943761F74C3C}" destId="{52709134-1ACC-49E6-9F8F-99D12ACD0D13}" srcOrd="0" destOrd="0" presId="urn:microsoft.com/office/officeart/2005/8/layout/hierarchy1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C16B1E2C-7E29-4C83-AE35-46CF1311B7F6}" type="presOf" srcId="{82C5068E-8783-4789-B3CC-1B7E93C42F77}" destId="{68211BE5-5267-401F-A90A-FBE9D22F8C35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8E58A63E-4737-4CB3-ABDB-D43A3DEB1E65}" type="presOf" srcId="{891895C1-53D7-4190-BD74-13B70FC82D60}" destId="{9906A9AE-A4E4-485E-8170-BEE6248DF6E4}" srcOrd="0" destOrd="0" presId="urn:microsoft.com/office/officeart/2005/8/layout/hierarchy1"/>
    <dgm:cxn modelId="{48AF0042-CDAB-4D5B-85DF-B955DEA65C10}" type="presOf" srcId="{79597591-5492-45E4-A7ED-12C41154C04F}" destId="{95BECD7F-67B9-4B7B-A919-E9BF95620362}" srcOrd="0" destOrd="0" presId="urn:microsoft.com/office/officeart/2005/8/layout/hierarchy1"/>
    <dgm:cxn modelId="{1EC25F4A-1072-409C-B24F-9219335DA400}" type="presOf" srcId="{BD675A3F-2435-4A4D-BBAB-127E032BEB86}" destId="{E4F2AC43-7B00-4A89-88B0-150B63085397}" srcOrd="0" destOrd="0" presId="urn:microsoft.com/office/officeart/2005/8/layout/hierarchy1"/>
    <dgm:cxn modelId="{FAFC8F4A-A2FF-44C2-852E-78C3232BCB8A}" type="presOf" srcId="{94345D27-6BE4-478A-A701-C35CBD10EC87}" destId="{B18C35A0-19C3-4F41-9DFA-81C1569A4247}" srcOrd="0" destOrd="0" presId="urn:microsoft.com/office/officeart/2005/8/layout/hierarchy1"/>
    <dgm:cxn modelId="{83798353-DD48-4DF3-A0A5-0389E939E674}" type="presOf" srcId="{DFFD5894-C1C1-4F74-9988-B195BA49AEFE}" destId="{20351736-F885-4F98-8D0C-AFBCCA911471}" srcOrd="0" destOrd="0" presId="urn:microsoft.com/office/officeart/2005/8/layout/hierarchy1"/>
    <dgm:cxn modelId="{53F86E54-6C38-452A-AA43-C395D23733F3}" type="presOf" srcId="{A66E00FC-C6AA-4A24-B93C-020700785525}" destId="{FFB30D04-3F7B-4883-97D7-71EF67BCB500}" srcOrd="0" destOrd="0" presId="urn:microsoft.com/office/officeart/2005/8/layout/hierarchy1"/>
    <dgm:cxn modelId="{0E029357-3F0F-4DCC-8BBE-FFC80A9FDC12}" type="presOf" srcId="{2528AB42-221E-4415-9619-74C13B73DF30}" destId="{041B153C-2F19-47F4-A018-59FE301E5225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AF281B5E-96B1-4D94-968F-10BC18378B35}" type="presOf" srcId="{37756AC9-E0CA-407C-8BE2-B8A15E427CE1}" destId="{35C182F1-7F43-4F20-B149-C6993B44403D}" srcOrd="0" destOrd="0" presId="urn:microsoft.com/office/officeart/2005/8/layout/hierarchy1"/>
    <dgm:cxn modelId="{4315C362-65C9-4988-B015-04FBF4D6E137}" type="presOf" srcId="{4669A61B-169A-4286-9056-6509858F0A4C}" destId="{F9F83A09-F467-4BAC-8B48-7752BA91FE67}" srcOrd="0" destOrd="0" presId="urn:microsoft.com/office/officeart/2005/8/layout/hierarchy1"/>
    <dgm:cxn modelId="{0A2F776D-B641-4383-9BCF-AC98BCA2E0E1}" type="presOf" srcId="{90C09EE8-92B6-4AA5-A3C4-5F0687173EED}" destId="{1C60E652-4F19-430F-8602-3F38DDF577AE}" srcOrd="0" destOrd="0" presId="urn:microsoft.com/office/officeart/2005/8/layout/hierarchy1"/>
    <dgm:cxn modelId="{37FA4A72-A41B-46F2-A6B5-4CBC1B190B26}" type="presOf" srcId="{42C34D49-DDF5-4F68-91DE-6C35B202DDF7}" destId="{D751C4AC-836C-4B20-9DB8-ED4B130D514A}" srcOrd="0" destOrd="0" presId="urn:microsoft.com/office/officeart/2005/8/layout/hierarchy1"/>
    <dgm:cxn modelId="{05797E74-1820-4F87-AF21-93F2BC942400}" type="presOf" srcId="{03BD65C3-F631-4934-B820-8EBA92A9744B}" destId="{7542239F-1AA7-4AE5-BC4A-F1E834A0254F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A4954594-DBC9-4F8B-977E-84EFD280610E}" type="presOf" srcId="{C9B047B6-8786-4222-8B85-7031DCF75594}" destId="{436522A2-E586-4217-9A32-ECC255D935FB}" srcOrd="0" destOrd="0" presId="urn:microsoft.com/office/officeart/2005/8/layout/hierarchy1"/>
    <dgm:cxn modelId="{02E24A95-D28A-448A-9EE8-D3FA07C5CAFC}" type="presOf" srcId="{0042E35D-9434-4035-85F8-BC35B58BCCD1}" destId="{06FA4401-D170-4A64-AD71-D3BCAA325C76}" srcOrd="0" destOrd="0" presId="urn:microsoft.com/office/officeart/2005/8/layout/hierarchy1"/>
    <dgm:cxn modelId="{91C7D79F-B2C4-453D-8511-2BE39591FFBA}" type="presOf" srcId="{21443CC8-5ACD-40CF-8DFA-3BF0B07E9801}" destId="{90B59D64-C508-4A3E-9D95-734351971BEB}" srcOrd="0" destOrd="0" presId="urn:microsoft.com/office/officeart/2005/8/layout/hierarchy1"/>
    <dgm:cxn modelId="{18E7FDA5-EA7B-4569-A491-1161A718DD2A}" type="presOf" srcId="{7A9462BC-E063-459E-889B-FFDC3FB69F08}" destId="{B483B683-73AD-45CF-A82C-FF2581072EEF}" srcOrd="0" destOrd="0" presId="urn:microsoft.com/office/officeart/2005/8/layout/hierarchy1"/>
    <dgm:cxn modelId="{11CE89AA-46D9-4D91-987C-3FC22B6ECD1D}" type="presOf" srcId="{AF2AE896-BC97-43F6-8366-78F140BF70E5}" destId="{18A74ED9-ADE8-493B-8567-3337CF015AF8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EF428DAD-1CD1-48FE-8A2D-4794A0A0AA00}" type="presOf" srcId="{9B666E1F-785A-429E-A628-565DAE73A6EB}" destId="{AF37FE95-8CFC-4EC4-B335-2E941D7986A2}" srcOrd="0" destOrd="0" presId="urn:microsoft.com/office/officeart/2005/8/layout/hierarchy1"/>
    <dgm:cxn modelId="{A8859CB0-CCF9-400C-9DD6-8B4E08A972F0}" type="presOf" srcId="{F359713C-BA7A-403C-9E7D-5EFEF978B8C6}" destId="{11EE8EFF-E7D6-44A3-8156-862C4DF6F51D}" srcOrd="0" destOrd="0" presId="urn:microsoft.com/office/officeart/2005/8/layout/hierarchy1"/>
    <dgm:cxn modelId="{B9482BB1-8774-4D86-906A-B65136069953}" type="presOf" srcId="{8E45590E-A4C8-4344-9BA6-59F17533FA61}" destId="{B462237C-919E-4E47-95DB-3BF2B4BA0B6B}" srcOrd="0" destOrd="0" presId="urn:microsoft.com/office/officeart/2005/8/layout/hierarchy1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9ACACCBC-AFCD-4880-A3F1-10085BBB9604}" type="presOf" srcId="{08772EF3-E910-4358-8623-D346E2B55111}" destId="{70E0DD98-CBE7-4A63-8EE0-E83800FDA343}" srcOrd="0" destOrd="0" presId="urn:microsoft.com/office/officeart/2005/8/layout/hierarchy1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40D4B7D7-FAAA-4078-ACA7-3F7CDE8284C7}" type="presOf" srcId="{8E340684-E3B3-491F-8AF9-877BE3C8D37B}" destId="{1A0263D7-2F85-423D-9E79-2CB34CB09155}" srcOrd="0" destOrd="0" presId="urn:microsoft.com/office/officeart/2005/8/layout/hierarchy1"/>
    <dgm:cxn modelId="{ABC4FFE9-1262-45C1-88D7-3B03854BA951}" type="presOf" srcId="{B8B1D267-67B8-4CA1-8C00-26DBC5E35E3B}" destId="{CE50AA5C-3E45-4FD7-940B-F7489519DD8F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D35919F5-237B-4E0A-BA4C-8677CA010796}" type="presOf" srcId="{C09463A4-B45A-475D-86C0-5A1D01323B60}" destId="{966C5812-597E-48DE-A72E-8995585B015F}" srcOrd="0" destOrd="0" presId="urn:microsoft.com/office/officeart/2005/8/layout/hierarchy1"/>
    <dgm:cxn modelId="{6ADDC2F7-0FDF-4465-9B89-852326752608}" type="presOf" srcId="{C590D825-D2FE-4908-BF5F-BF0506CD8BD4}" destId="{F1E576A4-3585-4384-BC32-9740C90C3268}" srcOrd="0" destOrd="0" presId="urn:microsoft.com/office/officeart/2005/8/layout/hierarchy1"/>
    <dgm:cxn modelId="{D6FBDA6A-D935-4BFA-B80E-BA12B77C7BEF}" type="presParOf" srcId="{7542239F-1AA7-4AE5-BC4A-F1E834A0254F}" destId="{B793FB32-6C4E-4A25-B92A-540F7CA65766}" srcOrd="0" destOrd="0" presId="urn:microsoft.com/office/officeart/2005/8/layout/hierarchy1"/>
    <dgm:cxn modelId="{340E40BD-A808-4089-AF3D-9544D398C89B}" type="presParOf" srcId="{B793FB32-6C4E-4A25-B92A-540F7CA65766}" destId="{0BC42AA8-A646-4351-88FD-B01BAE5587FC}" srcOrd="0" destOrd="0" presId="urn:microsoft.com/office/officeart/2005/8/layout/hierarchy1"/>
    <dgm:cxn modelId="{EB0AAFE6-11AF-4037-8452-369C2951B6A6}" type="presParOf" srcId="{0BC42AA8-A646-4351-88FD-B01BAE5587FC}" destId="{BCD563DB-4F35-4386-B71C-0C6F372D1E74}" srcOrd="0" destOrd="0" presId="urn:microsoft.com/office/officeart/2005/8/layout/hierarchy1"/>
    <dgm:cxn modelId="{FE0AB050-9857-426F-B3ED-A512388945D1}" type="presParOf" srcId="{0BC42AA8-A646-4351-88FD-B01BAE5587FC}" destId="{06FA4401-D170-4A64-AD71-D3BCAA325C76}" srcOrd="1" destOrd="0" presId="urn:microsoft.com/office/officeart/2005/8/layout/hierarchy1"/>
    <dgm:cxn modelId="{21D52959-7882-4662-8490-8EDD76C8149A}" type="presParOf" srcId="{B793FB32-6C4E-4A25-B92A-540F7CA65766}" destId="{F148EF63-C9BF-4428-BA07-704EE978A95E}" srcOrd="1" destOrd="0" presId="urn:microsoft.com/office/officeart/2005/8/layout/hierarchy1"/>
    <dgm:cxn modelId="{7D2C59D8-F350-4F48-8547-77F9F1576A6B}" type="presParOf" srcId="{F148EF63-C9BF-4428-BA07-704EE978A95E}" destId="{AF37FE95-8CFC-4EC4-B335-2E941D7986A2}" srcOrd="0" destOrd="0" presId="urn:microsoft.com/office/officeart/2005/8/layout/hierarchy1"/>
    <dgm:cxn modelId="{F93C3846-B0FE-4D33-A8C0-F11CE591B942}" type="presParOf" srcId="{F148EF63-C9BF-4428-BA07-704EE978A95E}" destId="{32E4A262-69C4-4DEF-86A9-AA22E8B088FB}" srcOrd="1" destOrd="0" presId="urn:microsoft.com/office/officeart/2005/8/layout/hierarchy1"/>
    <dgm:cxn modelId="{D4F2C807-6F3F-4990-83FC-C49B9001086A}" type="presParOf" srcId="{32E4A262-69C4-4DEF-86A9-AA22E8B088FB}" destId="{38A322FF-C718-40A1-AF9B-9FC37B250E67}" srcOrd="0" destOrd="0" presId="urn:microsoft.com/office/officeart/2005/8/layout/hierarchy1"/>
    <dgm:cxn modelId="{E6C86F3F-C7B2-4F43-ADBB-CA3926E1C9A6}" type="presParOf" srcId="{38A322FF-C718-40A1-AF9B-9FC37B250E67}" destId="{6DD55054-8AE9-4859-89E4-988F46DFAE1A}" srcOrd="0" destOrd="0" presId="urn:microsoft.com/office/officeart/2005/8/layout/hierarchy1"/>
    <dgm:cxn modelId="{CA581953-7E90-433C-AB20-4E3A426C3E60}" type="presParOf" srcId="{38A322FF-C718-40A1-AF9B-9FC37B250E67}" destId="{FFB30D04-3F7B-4883-97D7-71EF67BCB500}" srcOrd="1" destOrd="0" presId="urn:microsoft.com/office/officeart/2005/8/layout/hierarchy1"/>
    <dgm:cxn modelId="{57353E84-4316-4FD9-99FD-DCF377B934E9}" type="presParOf" srcId="{32E4A262-69C4-4DEF-86A9-AA22E8B088FB}" destId="{9B8F88E9-581D-4B01-9663-CB67BE21AE87}" srcOrd="1" destOrd="0" presId="urn:microsoft.com/office/officeart/2005/8/layout/hierarchy1"/>
    <dgm:cxn modelId="{A4113DA4-A941-4583-BE9E-0DF370B728F4}" type="presParOf" srcId="{9B8F88E9-581D-4B01-9663-CB67BE21AE87}" destId="{CE50AA5C-3E45-4FD7-940B-F7489519DD8F}" srcOrd="0" destOrd="0" presId="urn:microsoft.com/office/officeart/2005/8/layout/hierarchy1"/>
    <dgm:cxn modelId="{050B79AD-2F2D-4D01-9C1A-6EE7A4ACA75C}" type="presParOf" srcId="{9B8F88E9-581D-4B01-9663-CB67BE21AE87}" destId="{5F6D85E4-C180-496C-8C4C-D0A31F63562D}" srcOrd="1" destOrd="0" presId="urn:microsoft.com/office/officeart/2005/8/layout/hierarchy1"/>
    <dgm:cxn modelId="{5D782912-6D46-460F-B7A2-26D410FCB408}" type="presParOf" srcId="{5F6D85E4-C180-496C-8C4C-D0A31F63562D}" destId="{F1E856D2-041C-462B-9D26-C0B09EC03C11}" srcOrd="0" destOrd="0" presId="urn:microsoft.com/office/officeart/2005/8/layout/hierarchy1"/>
    <dgm:cxn modelId="{60E77E7B-E2F2-4B28-859C-5AF304D9EAB8}" type="presParOf" srcId="{F1E856D2-041C-462B-9D26-C0B09EC03C11}" destId="{2D425461-CD9E-47D8-9057-57A1A3A37B91}" srcOrd="0" destOrd="0" presId="urn:microsoft.com/office/officeart/2005/8/layout/hierarchy1"/>
    <dgm:cxn modelId="{FB70BD50-9A6C-4394-927B-B6A08722BC21}" type="presParOf" srcId="{F1E856D2-041C-462B-9D26-C0B09EC03C11}" destId="{90B59D64-C508-4A3E-9D95-734351971BEB}" srcOrd="1" destOrd="0" presId="urn:microsoft.com/office/officeart/2005/8/layout/hierarchy1"/>
    <dgm:cxn modelId="{9E7A6973-E177-47FA-8937-2C62C6B9C387}" type="presParOf" srcId="{5F6D85E4-C180-496C-8C4C-D0A31F63562D}" destId="{D8ADC6D0-8362-4A9B-AC23-A48538486975}" srcOrd="1" destOrd="0" presId="urn:microsoft.com/office/officeart/2005/8/layout/hierarchy1"/>
    <dgm:cxn modelId="{ECB9B23E-EB1E-4B62-A3E1-684BED7DAECC}" type="presParOf" srcId="{D8ADC6D0-8362-4A9B-AC23-A48538486975}" destId="{1C60E652-4F19-430F-8602-3F38DDF577AE}" srcOrd="0" destOrd="0" presId="urn:microsoft.com/office/officeart/2005/8/layout/hierarchy1"/>
    <dgm:cxn modelId="{14E8B383-2CC0-427C-A3A8-AF615C92554C}" type="presParOf" srcId="{D8ADC6D0-8362-4A9B-AC23-A48538486975}" destId="{7A373A37-15D0-4440-97DC-64A26581F2FC}" srcOrd="1" destOrd="0" presId="urn:microsoft.com/office/officeart/2005/8/layout/hierarchy1"/>
    <dgm:cxn modelId="{291734DD-3F89-41D5-A8A6-CA7049BD6A43}" type="presParOf" srcId="{7A373A37-15D0-4440-97DC-64A26581F2FC}" destId="{ABA85A0B-7729-4BB9-B678-2825C6D34095}" srcOrd="0" destOrd="0" presId="urn:microsoft.com/office/officeart/2005/8/layout/hierarchy1"/>
    <dgm:cxn modelId="{20114E6C-E7C1-4640-815A-7AE69A11825B}" type="presParOf" srcId="{ABA85A0B-7729-4BB9-B678-2825C6D34095}" destId="{D42E5194-A17B-4DA9-AE84-CCAD9396E95B}" srcOrd="0" destOrd="0" presId="urn:microsoft.com/office/officeart/2005/8/layout/hierarchy1"/>
    <dgm:cxn modelId="{F070B5F8-AAF5-41CF-AD1A-7F8AE65E8134}" type="presParOf" srcId="{ABA85A0B-7729-4BB9-B678-2825C6D34095}" destId="{E4F2AC43-7B00-4A89-88B0-150B63085397}" srcOrd="1" destOrd="0" presId="urn:microsoft.com/office/officeart/2005/8/layout/hierarchy1"/>
    <dgm:cxn modelId="{6F99CEDE-A11D-4BDE-B4C5-1FF746BF3755}" type="presParOf" srcId="{7A373A37-15D0-4440-97DC-64A26581F2FC}" destId="{F8B3D99F-9260-4ECB-B7A4-A56232BE5E54}" srcOrd="1" destOrd="0" presId="urn:microsoft.com/office/officeart/2005/8/layout/hierarchy1"/>
    <dgm:cxn modelId="{BFB1DD25-9EF5-4C0C-BD36-6AF80E070D03}" type="presParOf" srcId="{D8ADC6D0-8362-4A9B-AC23-A48538486975}" destId="{9906A9AE-A4E4-485E-8170-BEE6248DF6E4}" srcOrd="2" destOrd="0" presId="urn:microsoft.com/office/officeart/2005/8/layout/hierarchy1"/>
    <dgm:cxn modelId="{914649C0-6A41-43CA-A913-01FF07838834}" type="presParOf" srcId="{D8ADC6D0-8362-4A9B-AC23-A48538486975}" destId="{EECD0E47-27D5-4F9A-92DF-C5A0BD5ACE22}" srcOrd="3" destOrd="0" presId="urn:microsoft.com/office/officeart/2005/8/layout/hierarchy1"/>
    <dgm:cxn modelId="{D5135B11-6D88-4CD3-A29A-2BAAC642876B}" type="presParOf" srcId="{EECD0E47-27D5-4F9A-92DF-C5A0BD5ACE22}" destId="{14F261EA-6233-4792-A305-0D72A2D174D6}" srcOrd="0" destOrd="0" presId="urn:microsoft.com/office/officeart/2005/8/layout/hierarchy1"/>
    <dgm:cxn modelId="{1A4725EF-5331-4438-A9D0-003885E3C88B}" type="presParOf" srcId="{14F261EA-6233-4792-A305-0D72A2D174D6}" destId="{41E54553-AC90-47C7-AA2B-5C0B96F2CD06}" srcOrd="0" destOrd="0" presId="urn:microsoft.com/office/officeart/2005/8/layout/hierarchy1"/>
    <dgm:cxn modelId="{2BA852C9-F840-46FF-98A0-C00208FAB5F8}" type="presParOf" srcId="{14F261EA-6233-4792-A305-0D72A2D174D6}" destId="{68211BE5-5267-401F-A90A-FBE9D22F8C35}" srcOrd="1" destOrd="0" presId="urn:microsoft.com/office/officeart/2005/8/layout/hierarchy1"/>
    <dgm:cxn modelId="{8A8BD3C3-A016-4DC2-813F-67968DA055DC}" type="presParOf" srcId="{EECD0E47-27D5-4F9A-92DF-C5A0BD5ACE22}" destId="{D4ECB61C-617A-435E-B3CE-31B5574FF6C8}" srcOrd="1" destOrd="0" presId="urn:microsoft.com/office/officeart/2005/8/layout/hierarchy1"/>
    <dgm:cxn modelId="{4E9C4FEE-2964-4C3F-BBD6-0DDE1ABF3E54}" type="presParOf" srcId="{9B8F88E9-581D-4B01-9663-CB67BE21AE87}" destId="{11EE8EFF-E7D6-44A3-8156-862C4DF6F51D}" srcOrd="2" destOrd="0" presId="urn:microsoft.com/office/officeart/2005/8/layout/hierarchy1"/>
    <dgm:cxn modelId="{FC9AE89D-81DA-41A9-AA9D-FE1D9F7D01EE}" type="presParOf" srcId="{9B8F88E9-581D-4B01-9663-CB67BE21AE87}" destId="{5A6B62D3-AB63-4935-9B81-F8887C2636B9}" srcOrd="3" destOrd="0" presId="urn:microsoft.com/office/officeart/2005/8/layout/hierarchy1"/>
    <dgm:cxn modelId="{479A3FF5-ACA1-42CF-902E-12CE37D6F755}" type="presParOf" srcId="{5A6B62D3-AB63-4935-9B81-F8887C2636B9}" destId="{5C0A0ECB-6282-4282-AAFF-524E597C4CB0}" srcOrd="0" destOrd="0" presId="urn:microsoft.com/office/officeart/2005/8/layout/hierarchy1"/>
    <dgm:cxn modelId="{2AC80A74-1F7B-4A9A-A027-607A8CDCA2D9}" type="presParOf" srcId="{5C0A0ECB-6282-4282-AAFF-524E597C4CB0}" destId="{ADFDF0A4-0BA6-4B40-99DB-79ED6CF03864}" srcOrd="0" destOrd="0" presId="urn:microsoft.com/office/officeart/2005/8/layout/hierarchy1"/>
    <dgm:cxn modelId="{621F835B-DF7A-49A5-83BB-5D59789827D8}" type="presParOf" srcId="{5C0A0ECB-6282-4282-AAFF-524E597C4CB0}" destId="{1194762C-C875-48D5-A768-F74396BE7E00}" srcOrd="1" destOrd="0" presId="urn:microsoft.com/office/officeart/2005/8/layout/hierarchy1"/>
    <dgm:cxn modelId="{E3B679F1-9E20-4440-A701-FE5420A3825C}" type="presParOf" srcId="{5A6B62D3-AB63-4935-9B81-F8887C2636B9}" destId="{07497EFE-D0AE-4AD0-AFF0-8589C4A74010}" srcOrd="1" destOrd="0" presId="urn:microsoft.com/office/officeart/2005/8/layout/hierarchy1"/>
    <dgm:cxn modelId="{780754AD-56BF-47FD-ABB8-3283519E16FA}" type="presParOf" srcId="{07497EFE-D0AE-4AD0-AFF0-8589C4A74010}" destId="{78C4974E-101F-4A98-9478-A3FBB6228403}" srcOrd="0" destOrd="0" presId="urn:microsoft.com/office/officeart/2005/8/layout/hierarchy1"/>
    <dgm:cxn modelId="{3CC01EFA-82D0-4A29-9D16-7C911609D950}" type="presParOf" srcId="{07497EFE-D0AE-4AD0-AFF0-8589C4A74010}" destId="{257371B8-5ADF-4F69-A541-072B95CD3A2A}" srcOrd="1" destOrd="0" presId="urn:microsoft.com/office/officeart/2005/8/layout/hierarchy1"/>
    <dgm:cxn modelId="{6888841A-6D65-4346-B6E0-ACB61D615F52}" type="presParOf" srcId="{257371B8-5ADF-4F69-A541-072B95CD3A2A}" destId="{832DB24F-F47D-4900-970A-8A7607A5E1A9}" srcOrd="0" destOrd="0" presId="urn:microsoft.com/office/officeart/2005/8/layout/hierarchy1"/>
    <dgm:cxn modelId="{4A59CAD3-D0C6-4FFB-B371-BBA50138F47C}" type="presParOf" srcId="{832DB24F-F47D-4900-970A-8A7607A5E1A9}" destId="{C1A7EBA9-A4BF-4FB3-880F-04F2AF6E19EF}" srcOrd="0" destOrd="0" presId="urn:microsoft.com/office/officeart/2005/8/layout/hierarchy1"/>
    <dgm:cxn modelId="{CA3F29AD-58F4-4221-8ECD-7D995F216BEA}" type="presParOf" srcId="{832DB24F-F47D-4900-970A-8A7607A5E1A9}" destId="{F1E576A4-3585-4384-BC32-9740C90C3268}" srcOrd="1" destOrd="0" presId="urn:microsoft.com/office/officeart/2005/8/layout/hierarchy1"/>
    <dgm:cxn modelId="{E23D297E-0217-4BFA-92F6-28166EC045AF}" type="presParOf" srcId="{257371B8-5ADF-4F69-A541-072B95CD3A2A}" destId="{ABD23F3C-B030-433A-BD5C-3710D93CA8D5}" srcOrd="1" destOrd="0" presId="urn:microsoft.com/office/officeart/2005/8/layout/hierarchy1"/>
    <dgm:cxn modelId="{6F64ACCA-FFAE-465D-885B-642298EF5848}" type="presParOf" srcId="{ABD23F3C-B030-433A-BD5C-3710D93CA8D5}" destId="{95BECD7F-67B9-4B7B-A919-E9BF95620362}" srcOrd="0" destOrd="0" presId="urn:microsoft.com/office/officeart/2005/8/layout/hierarchy1"/>
    <dgm:cxn modelId="{F75FCB4B-01ED-4D21-B958-CAF9EB06DCA4}" type="presParOf" srcId="{ABD23F3C-B030-433A-BD5C-3710D93CA8D5}" destId="{6EFDE09F-0523-45DF-8557-89861952122B}" srcOrd="1" destOrd="0" presId="urn:microsoft.com/office/officeart/2005/8/layout/hierarchy1"/>
    <dgm:cxn modelId="{B6747072-0780-47D8-9977-E50B4A49D743}" type="presParOf" srcId="{6EFDE09F-0523-45DF-8557-89861952122B}" destId="{D742E773-55FC-4C73-B91C-7A16647485C2}" srcOrd="0" destOrd="0" presId="urn:microsoft.com/office/officeart/2005/8/layout/hierarchy1"/>
    <dgm:cxn modelId="{92EE0C4D-4D05-40F6-8FBF-2CF1F699A1C5}" type="presParOf" srcId="{D742E773-55FC-4C73-B91C-7A16647485C2}" destId="{6106F41B-2696-4F54-8A65-9FCE8A08647E}" srcOrd="0" destOrd="0" presId="urn:microsoft.com/office/officeart/2005/8/layout/hierarchy1"/>
    <dgm:cxn modelId="{07719D24-679E-485D-B6A1-9B0CB1EB1F1E}" type="presParOf" srcId="{D742E773-55FC-4C73-B91C-7A16647485C2}" destId="{1A0263D7-2F85-423D-9E79-2CB34CB09155}" srcOrd="1" destOrd="0" presId="urn:microsoft.com/office/officeart/2005/8/layout/hierarchy1"/>
    <dgm:cxn modelId="{7D97580E-0116-4DF1-9C54-A0B947A00632}" type="presParOf" srcId="{6EFDE09F-0523-45DF-8557-89861952122B}" destId="{DF9D3985-B568-483E-8F21-06850F482F95}" srcOrd="1" destOrd="0" presId="urn:microsoft.com/office/officeart/2005/8/layout/hierarchy1"/>
    <dgm:cxn modelId="{07FA8C7E-0941-4EFD-B6EE-419D0ABA3CCA}" type="presParOf" srcId="{ABD23F3C-B030-433A-BD5C-3710D93CA8D5}" destId="{D751C4AC-836C-4B20-9DB8-ED4B130D514A}" srcOrd="2" destOrd="0" presId="urn:microsoft.com/office/officeart/2005/8/layout/hierarchy1"/>
    <dgm:cxn modelId="{5262FA54-70A6-4836-88D4-D7E0BFF70853}" type="presParOf" srcId="{ABD23F3C-B030-433A-BD5C-3710D93CA8D5}" destId="{B6B7330C-83E7-4AC3-AA81-410414259CF4}" srcOrd="3" destOrd="0" presId="urn:microsoft.com/office/officeart/2005/8/layout/hierarchy1"/>
    <dgm:cxn modelId="{79C6B171-22FD-4513-89E6-B623382E74F1}" type="presParOf" srcId="{B6B7330C-83E7-4AC3-AA81-410414259CF4}" destId="{A3E8B2A4-E9DB-491F-9993-D18E8EAD1D5F}" srcOrd="0" destOrd="0" presId="urn:microsoft.com/office/officeart/2005/8/layout/hierarchy1"/>
    <dgm:cxn modelId="{38702073-2C62-42E3-AD08-41D35AEF0A60}" type="presParOf" srcId="{A3E8B2A4-E9DB-491F-9993-D18E8EAD1D5F}" destId="{AB716117-BE98-4184-BFD1-EE2DDA678AFB}" srcOrd="0" destOrd="0" presId="urn:microsoft.com/office/officeart/2005/8/layout/hierarchy1"/>
    <dgm:cxn modelId="{4CCEA299-E75F-48AC-82FE-64F7F0859B0E}" type="presParOf" srcId="{A3E8B2A4-E9DB-491F-9993-D18E8EAD1D5F}" destId="{966C5812-597E-48DE-A72E-8995585B015F}" srcOrd="1" destOrd="0" presId="urn:microsoft.com/office/officeart/2005/8/layout/hierarchy1"/>
    <dgm:cxn modelId="{567C9B5C-7C7C-4A5C-8415-607AAA773718}" type="presParOf" srcId="{B6B7330C-83E7-4AC3-AA81-410414259CF4}" destId="{3A2DAAD1-4BD7-4446-B801-61BA6DFE5718}" srcOrd="1" destOrd="0" presId="urn:microsoft.com/office/officeart/2005/8/layout/hierarchy1"/>
    <dgm:cxn modelId="{6AD98FC5-8FE0-45A6-ADD9-564F2798FDBC}" type="presParOf" srcId="{07497EFE-D0AE-4AD0-AFF0-8589C4A74010}" destId="{B18C35A0-19C3-4F41-9DFA-81C1569A4247}" srcOrd="2" destOrd="0" presId="urn:microsoft.com/office/officeart/2005/8/layout/hierarchy1"/>
    <dgm:cxn modelId="{D86F4A1A-7317-4F05-B4CF-9432A2870058}" type="presParOf" srcId="{07497EFE-D0AE-4AD0-AFF0-8589C4A74010}" destId="{0CFBA78D-9A9F-439B-AB41-A4BEFE172682}" srcOrd="3" destOrd="0" presId="urn:microsoft.com/office/officeart/2005/8/layout/hierarchy1"/>
    <dgm:cxn modelId="{F7346855-596B-4A68-9157-515F89D05F54}" type="presParOf" srcId="{0CFBA78D-9A9F-439B-AB41-A4BEFE172682}" destId="{1BDBEEC6-D882-43BC-897F-CB260F195362}" srcOrd="0" destOrd="0" presId="urn:microsoft.com/office/officeart/2005/8/layout/hierarchy1"/>
    <dgm:cxn modelId="{BEEA6558-9219-45B5-AC96-0A2D4BCEBC4A}" type="presParOf" srcId="{1BDBEEC6-D882-43BC-897F-CB260F195362}" destId="{C02B9E12-24C7-4E9E-A819-8E3419DE7F3C}" srcOrd="0" destOrd="0" presId="urn:microsoft.com/office/officeart/2005/8/layout/hierarchy1"/>
    <dgm:cxn modelId="{527384A7-ED2A-403B-94E2-7A23B2D213D0}" type="presParOf" srcId="{1BDBEEC6-D882-43BC-897F-CB260F195362}" destId="{041B153C-2F19-47F4-A018-59FE301E5225}" srcOrd="1" destOrd="0" presId="urn:microsoft.com/office/officeart/2005/8/layout/hierarchy1"/>
    <dgm:cxn modelId="{905E57E0-1826-4FFB-8164-E9D7CA734227}" type="presParOf" srcId="{0CFBA78D-9A9F-439B-AB41-A4BEFE172682}" destId="{D240B7A0-BDAC-45FF-8E6B-78A6DE3D52A1}" srcOrd="1" destOrd="0" presId="urn:microsoft.com/office/officeart/2005/8/layout/hierarchy1"/>
    <dgm:cxn modelId="{875CC72E-2775-4F81-96B4-AF02F40A66AB}" type="presParOf" srcId="{F148EF63-C9BF-4428-BA07-704EE978A95E}" destId="{F9F83A09-F467-4BAC-8B48-7752BA91FE67}" srcOrd="2" destOrd="0" presId="urn:microsoft.com/office/officeart/2005/8/layout/hierarchy1"/>
    <dgm:cxn modelId="{1E2BFA15-A2F8-4674-B9DD-0B15C5A06DD2}" type="presParOf" srcId="{F148EF63-C9BF-4428-BA07-704EE978A95E}" destId="{E1596DF7-4D98-4CD2-9F74-B393F205E627}" srcOrd="3" destOrd="0" presId="urn:microsoft.com/office/officeart/2005/8/layout/hierarchy1"/>
    <dgm:cxn modelId="{6DF83724-CCC6-4836-B803-27C215E7F6EC}" type="presParOf" srcId="{E1596DF7-4D98-4CD2-9F74-B393F205E627}" destId="{CBCDD24A-14E7-43C2-AD7F-AD5BD5789191}" srcOrd="0" destOrd="0" presId="urn:microsoft.com/office/officeart/2005/8/layout/hierarchy1"/>
    <dgm:cxn modelId="{76F50F36-E9F9-48A9-8651-08DC5F043921}" type="presParOf" srcId="{CBCDD24A-14E7-43C2-AD7F-AD5BD5789191}" destId="{3B66C831-D558-4855-A1F3-35233E47AE17}" srcOrd="0" destOrd="0" presId="urn:microsoft.com/office/officeart/2005/8/layout/hierarchy1"/>
    <dgm:cxn modelId="{096BFFC8-AE15-4948-A2F9-FAB8F5CBD9B5}" type="presParOf" srcId="{CBCDD24A-14E7-43C2-AD7F-AD5BD5789191}" destId="{18A74ED9-ADE8-493B-8567-3337CF015AF8}" srcOrd="1" destOrd="0" presId="urn:microsoft.com/office/officeart/2005/8/layout/hierarchy1"/>
    <dgm:cxn modelId="{E6EE46B3-1FB2-4290-ADEF-8591091830D1}" type="presParOf" srcId="{E1596DF7-4D98-4CD2-9F74-B393F205E627}" destId="{F3F3F2F1-DDAE-4CC7-A2B6-F84DE045866D}" srcOrd="1" destOrd="0" presId="urn:microsoft.com/office/officeart/2005/8/layout/hierarchy1"/>
    <dgm:cxn modelId="{98FC16CE-2C7B-47C2-9DA4-E766FD1C7FC9}" type="presParOf" srcId="{F3F3F2F1-DDAE-4CC7-A2B6-F84DE045866D}" destId="{97AFFE09-2D7E-4A5D-B704-B58EA748217E}" srcOrd="0" destOrd="0" presId="urn:microsoft.com/office/officeart/2005/8/layout/hierarchy1"/>
    <dgm:cxn modelId="{62BEDBC8-6549-4486-AB4A-F461DF4444D1}" type="presParOf" srcId="{F3F3F2F1-DDAE-4CC7-A2B6-F84DE045866D}" destId="{4592EF28-F196-4360-A5D6-0751662FBD16}" srcOrd="1" destOrd="0" presId="urn:microsoft.com/office/officeart/2005/8/layout/hierarchy1"/>
    <dgm:cxn modelId="{ADA239FC-FD92-4A82-868E-EACCB515FE92}" type="presParOf" srcId="{4592EF28-F196-4360-A5D6-0751662FBD16}" destId="{DA5B4124-3760-40AE-ADFC-1CCFD4943E2C}" srcOrd="0" destOrd="0" presId="urn:microsoft.com/office/officeart/2005/8/layout/hierarchy1"/>
    <dgm:cxn modelId="{51830AC6-82EE-486E-9536-44818144F6CF}" type="presParOf" srcId="{DA5B4124-3760-40AE-ADFC-1CCFD4943E2C}" destId="{C47E1D3E-00CB-47F1-8738-6ED20AFFBD23}" srcOrd="0" destOrd="0" presId="urn:microsoft.com/office/officeart/2005/8/layout/hierarchy1"/>
    <dgm:cxn modelId="{0B70336E-C00B-48C3-AFAC-499A24286489}" type="presParOf" srcId="{DA5B4124-3760-40AE-ADFC-1CCFD4943E2C}" destId="{52709134-1ACC-49E6-9F8F-99D12ACD0D13}" srcOrd="1" destOrd="0" presId="urn:microsoft.com/office/officeart/2005/8/layout/hierarchy1"/>
    <dgm:cxn modelId="{4714184D-C228-4AAA-AC23-790E2E152BC7}" type="presParOf" srcId="{4592EF28-F196-4360-A5D6-0751662FBD16}" destId="{165B38DE-0E5D-46DD-84BE-DA0406BE3A59}" srcOrd="1" destOrd="0" presId="urn:microsoft.com/office/officeart/2005/8/layout/hierarchy1"/>
    <dgm:cxn modelId="{3FB7CFC0-B8C7-4437-9510-2C8EB9D2AFB6}" type="presParOf" srcId="{F3F3F2F1-DDAE-4CC7-A2B6-F84DE045866D}" destId="{B462237C-919E-4E47-95DB-3BF2B4BA0B6B}" srcOrd="2" destOrd="0" presId="urn:microsoft.com/office/officeart/2005/8/layout/hierarchy1"/>
    <dgm:cxn modelId="{DC7356BF-F3F7-4CC0-9603-3905A4641068}" type="presParOf" srcId="{F3F3F2F1-DDAE-4CC7-A2B6-F84DE045866D}" destId="{C931A5C6-8291-46E1-98ED-7E84FBB28C25}" srcOrd="3" destOrd="0" presId="urn:microsoft.com/office/officeart/2005/8/layout/hierarchy1"/>
    <dgm:cxn modelId="{CE86753F-EA42-43AA-81E2-21057CD8F5B4}" type="presParOf" srcId="{C931A5C6-8291-46E1-98ED-7E84FBB28C25}" destId="{5B3F816C-F9CB-468C-9621-B38AF86F4941}" srcOrd="0" destOrd="0" presId="urn:microsoft.com/office/officeart/2005/8/layout/hierarchy1"/>
    <dgm:cxn modelId="{26365AE9-5E07-422B-BBDC-CBA72F678B69}" type="presParOf" srcId="{5B3F816C-F9CB-468C-9621-B38AF86F4941}" destId="{23D952FA-CBA9-453B-9996-D2DAFA758694}" srcOrd="0" destOrd="0" presId="urn:microsoft.com/office/officeart/2005/8/layout/hierarchy1"/>
    <dgm:cxn modelId="{0F56C1FD-6D53-41B6-B262-DE39B2118A04}" type="presParOf" srcId="{5B3F816C-F9CB-468C-9621-B38AF86F4941}" destId="{35C182F1-7F43-4F20-B149-C6993B44403D}" srcOrd="1" destOrd="0" presId="urn:microsoft.com/office/officeart/2005/8/layout/hierarchy1"/>
    <dgm:cxn modelId="{10291058-61F6-409E-846C-500D9282F620}" type="presParOf" srcId="{C931A5C6-8291-46E1-98ED-7E84FBB28C25}" destId="{21473BF4-4152-4877-A34B-738E20A3B3E7}" srcOrd="1" destOrd="0" presId="urn:microsoft.com/office/officeart/2005/8/layout/hierarchy1"/>
    <dgm:cxn modelId="{DAFCC952-5A21-41FC-B6D8-851D6CD47DA3}" type="presParOf" srcId="{21473BF4-4152-4877-A34B-738E20A3B3E7}" destId="{B483B683-73AD-45CF-A82C-FF2581072EEF}" srcOrd="0" destOrd="0" presId="urn:microsoft.com/office/officeart/2005/8/layout/hierarchy1"/>
    <dgm:cxn modelId="{D28712E0-AFF7-4A9E-88AA-05CD29F908A0}" type="presParOf" srcId="{21473BF4-4152-4877-A34B-738E20A3B3E7}" destId="{1C76BF9E-7D09-434C-886D-769D623C492D}" srcOrd="1" destOrd="0" presId="urn:microsoft.com/office/officeart/2005/8/layout/hierarchy1"/>
    <dgm:cxn modelId="{969EE797-410D-4BEA-9CDB-B5E9CA80E473}" type="presParOf" srcId="{1C76BF9E-7D09-434C-886D-769D623C492D}" destId="{CDE0B66F-46F8-4B40-96FE-AF62DE49F1A1}" srcOrd="0" destOrd="0" presId="urn:microsoft.com/office/officeart/2005/8/layout/hierarchy1"/>
    <dgm:cxn modelId="{6223340F-F78A-473B-946F-FEB961E75A6F}" type="presParOf" srcId="{CDE0B66F-46F8-4B40-96FE-AF62DE49F1A1}" destId="{78AFE1F0-AF45-4684-9080-E6217BA955B5}" srcOrd="0" destOrd="0" presId="urn:microsoft.com/office/officeart/2005/8/layout/hierarchy1"/>
    <dgm:cxn modelId="{2253940A-42BD-43B6-BED8-E96E74D29829}" type="presParOf" srcId="{CDE0B66F-46F8-4B40-96FE-AF62DE49F1A1}" destId="{436522A2-E586-4217-9A32-ECC255D935FB}" srcOrd="1" destOrd="0" presId="urn:microsoft.com/office/officeart/2005/8/layout/hierarchy1"/>
    <dgm:cxn modelId="{B3C9EF80-561B-4299-B01E-E27F21673A65}" type="presParOf" srcId="{1C76BF9E-7D09-434C-886D-769D623C492D}" destId="{20DD664E-D64C-4048-A95F-FF696485E92D}" srcOrd="1" destOrd="0" presId="urn:microsoft.com/office/officeart/2005/8/layout/hierarchy1"/>
    <dgm:cxn modelId="{A6D58019-3B50-4255-8831-1E10A96577B0}" type="presParOf" srcId="{21473BF4-4152-4877-A34B-738E20A3B3E7}" destId="{70E0DD98-CBE7-4A63-8EE0-E83800FDA343}" srcOrd="2" destOrd="0" presId="urn:microsoft.com/office/officeart/2005/8/layout/hierarchy1"/>
    <dgm:cxn modelId="{5CECED29-51C2-4CD6-997A-8F4E3A558E5D}" type="presParOf" srcId="{21473BF4-4152-4877-A34B-738E20A3B3E7}" destId="{332884B7-796F-4C9B-B937-1A4DDCB7293C}" srcOrd="3" destOrd="0" presId="urn:microsoft.com/office/officeart/2005/8/layout/hierarchy1"/>
    <dgm:cxn modelId="{4DBB0A51-3826-41F1-ABE9-13BEC419640F}" type="presParOf" srcId="{332884B7-796F-4C9B-B937-1A4DDCB7293C}" destId="{C835C1CF-2854-4EB1-A585-3BC2E26133D3}" srcOrd="0" destOrd="0" presId="urn:microsoft.com/office/officeart/2005/8/layout/hierarchy1"/>
    <dgm:cxn modelId="{D4A70390-3C26-4C3C-9ADF-930055578FA1}" type="presParOf" srcId="{C835C1CF-2854-4EB1-A585-3BC2E26133D3}" destId="{51CFDB7C-534C-436E-BD0E-C51840EF8007}" srcOrd="0" destOrd="0" presId="urn:microsoft.com/office/officeart/2005/8/layout/hierarchy1"/>
    <dgm:cxn modelId="{79E8D605-0C12-4256-B9CC-728A004606BD}" type="presParOf" srcId="{C835C1CF-2854-4EB1-A585-3BC2E26133D3}" destId="{20351736-F885-4F98-8D0C-AFBCCA911471}" srcOrd="1" destOrd="0" presId="urn:microsoft.com/office/officeart/2005/8/layout/hierarchy1"/>
    <dgm:cxn modelId="{2802F4AE-32E4-4A28-8DFF-6AEF22899804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rgbClr val="C00000"/>
              </a:solidFill>
            </a:rPr>
            <a:t>50</a:t>
          </a:r>
          <a:endParaRPr lang="es-ES" sz="3200" dirty="0">
            <a:solidFill>
              <a:srgbClr val="C00000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/>
            <a:t>45</a:t>
          </a:r>
          <a:endParaRPr lang="es-ES" sz="3200" dirty="0"/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/>
      <dgm:t>
        <a:bodyPr/>
        <a:lstStyle/>
        <a:p>
          <a:r>
            <a:rPr lang="en-US" sz="3200" dirty="0"/>
            <a:t>48</a:t>
          </a:r>
          <a:endParaRPr lang="es-ES" sz="3200" dirty="0"/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/>
            <a:t>90</a:t>
          </a:r>
          <a:endParaRPr lang="es-ES" sz="3200" dirty="0"/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3DA5770E-A193-43DF-BE32-7F976F450F94}" type="presOf" srcId="{90C09EE8-92B6-4AA5-A3C4-5F0687173EED}" destId="{1C60E652-4F19-430F-8602-3F38DDF577AE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E0F3831A-32B2-4776-88B0-0C1EA6A5F0F4}" type="presOf" srcId="{DFFD5894-C1C1-4F74-9988-B195BA49AEFE}" destId="{20351736-F885-4F98-8D0C-AFBCCA911471}" srcOrd="0" destOrd="0" presId="urn:microsoft.com/office/officeart/2005/8/layout/hierarchy1"/>
    <dgm:cxn modelId="{61424621-299C-4C93-A3F2-A7C13D5593D9}" type="presOf" srcId="{B8B1D267-67B8-4CA1-8C00-26DBC5E35E3B}" destId="{CE50AA5C-3E45-4FD7-940B-F7489519DD8F}" srcOrd="0" destOrd="0" presId="urn:microsoft.com/office/officeart/2005/8/layout/hierarchy1"/>
    <dgm:cxn modelId="{B9DEE622-281B-4672-8B85-80322DD1DD2D}" type="presOf" srcId="{C09463A4-B45A-475D-86C0-5A1D01323B60}" destId="{966C5812-597E-48DE-A72E-8995585B015F}" srcOrd="0" destOrd="0" presId="urn:microsoft.com/office/officeart/2005/8/layout/hierarchy1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FF6EE624-AC6C-4C42-BE28-4E19D8059CCE}" type="presOf" srcId="{B8C74794-48C0-4E1F-B2B7-EE8ADB47D470}" destId="{1194762C-C875-48D5-A768-F74396BE7E00}" srcOrd="0" destOrd="0" presId="urn:microsoft.com/office/officeart/2005/8/layout/hierarchy1"/>
    <dgm:cxn modelId="{BAFA302C-E55E-474F-9C49-EB2162C18D10}" type="presOf" srcId="{8E45590E-A4C8-4344-9BA6-59F17533FA61}" destId="{B462237C-919E-4E47-95DB-3BF2B4BA0B6B}" srcOrd="0" destOrd="0" presId="urn:microsoft.com/office/officeart/2005/8/layout/hierarchy1"/>
    <dgm:cxn modelId="{4BD28A32-777A-4D30-9871-BC468176200E}" type="presOf" srcId="{03BD65C3-F631-4934-B820-8EBA92A9744B}" destId="{7542239F-1AA7-4AE5-BC4A-F1E834A0254F}" srcOrd="0" destOrd="0" presId="urn:microsoft.com/office/officeart/2005/8/layout/hierarchy1"/>
    <dgm:cxn modelId="{09C2053A-17E6-4438-AA80-74E687E2A941}" type="presOf" srcId="{4669A61B-169A-4286-9056-6509858F0A4C}" destId="{F9F83A09-F467-4BAC-8B48-7752BA91FE67}" srcOrd="0" destOrd="0" presId="urn:microsoft.com/office/officeart/2005/8/layout/hierarchy1"/>
    <dgm:cxn modelId="{70DD283D-DDED-421F-B477-77BB6A582673}" type="presOf" srcId="{AF2AE896-BC97-43F6-8366-78F140BF70E5}" destId="{18A74ED9-ADE8-493B-8567-3337CF015AF8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1E722246-261D-4700-97D4-FD378C48A099}" type="presOf" srcId="{F359713C-BA7A-403C-9E7D-5EFEF978B8C6}" destId="{11EE8EFF-E7D6-44A3-8156-862C4DF6F51D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4BA31C5B-9E2B-4EAA-B891-660891CEE0CD}" type="presOf" srcId="{42C34D49-DDF5-4F68-91DE-6C35B202DDF7}" destId="{D751C4AC-836C-4B20-9DB8-ED4B130D514A}" srcOrd="0" destOrd="0" presId="urn:microsoft.com/office/officeart/2005/8/layout/hierarchy1"/>
    <dgm:cxn modelId="{9235985E-24C3-44E3-AB11-A5D2662D9F49}" type="presOf" srcId="{2528AB42-221E-4415-9619-74C13B73DF30}" destId="{041B153C-2F19-47F4-A018-59FE301E5225}" srcOrd="0" destOrd="0" presId="urn:microsoft.com/office/officeart/2005/8/layout/hierarchy1"/>
    <dgm:cxn modelId="{84670562-EDE2-4015-92D1-EC7452EACBF3}" type="presOf" srcId="{08772EF3-E910-4358-8623-D346E2B55111}" destId="{70E0DD98-CBE7-4A63-8EE0-E83800FDA343}" srcOrd="0" destOrd="0" presId="urn:microsoft.com/office/officeart/2005/8/layout/hierarchy1"/>
    <dgm:cxn modelId="{F09AF369-1D20-431B-87AA-980E70072768}" type="presOf" srcId="{9E434C65-E506-4FB9-8C5C-55CAD6A1B336}" destId="{97AFFE09-2D7E-4A5D-B704-B58EA748217E}" srcOrd="0" destOrd="0" presId="urn:microsoft.com/office/officeart/2005/8/layout/hierarchy1"/>
    <dgm:cxn modelId="{D2B9D66F-B9E6-4990-8149-FE97FF0CF93A}" type="presOf" srcId="{8E340684-E3B3-491F-8AF9-877BE3C8D37B}" destId="{1A0263D7-2F85-423D-9E79-2CB34CB09155}" srcOrd="0" destOrd="0" presId="urn:microsoft.com/office/officeart/2005/8/layout/hierarchy1"/>
    <dgm:cxn modelId="{AF4A1F71-0F7F-43D2-9325-7BC5E0FC54DE}" type="presOf" srcId="{21443CC8-5ACD-40CF-8DFA-3BF0B07E9801}" destId="{90B59D64-C508-4A3E-9D95-734351971BEB}" srcOrd="0" destOrd="0" presId="urn:microsoft.com/office/officeart/2005/8/layout/hierarchy1"/>
    <dgm:cxn modelId="{DA6AC574-9AB1-4CF5-9015-1955D9EB45C8}" type="presOf" srcId="{79597591-5492-45E4-A7ED-12C41154C04F}" destId="{95BECD7F-67B9-4B7B-A919-E9BF95620362}" srcOrd="0" destOrd="0" presId="urn:microsoft.com/office/officeart/2005/8/layout/hierarchy1"/>
    <dgm:cxn modelId="{9007997D-7BCC-4C17-B15D-FE443E4E1D9A}" type="presOf" srcId="{A66E00FC-C6AA-4A24-B93C-020700785525}" destId="{FFB30D04-3F7B-4883-97D7-71EF67BCB500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936E929B-84A8-444B-BB8E-2CBE1DCC3C68}" type="presOf" srcId="{0042E35D-9434-4035-85F8-BC35B58BCCD1}" destId="{06FA4401-D170-4A64-AD71-D3BCAA325C76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065C1EB6-4EC3-48ED-ACAE-A56FD3A6BAFC}" type="presOf" srcId="{37756AC9-E0CA-407C-8BE2-B8A15E427CE1}" destId="{35C182F1-7F43-4F20-B149-C6993B44403D}" srcOrd="0" destOrd="0" presId="urn:microsoft.com/office/officeart/2005/8/layout/hierarchy1"/>
    <dgm:cxn modelId="{B79520B9-FF6A-4D75-948A-E0DD775808C7}" type="presOf" srcId="{9B666E1F-785A-429E-A628-565DAE73A6EB}" destId="{AF37FE95-8CFC-4EC4-B335-2E941D7986A2}" srcOrd="0" destOrd="0" presId="urn:microsoft.com/office/officeart/2005/8/layout/hierarchy1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F44CDBCD-E459-4EE3-98CE-F4515805CDFB}" type="presOf" srcId="{C590D825-D2FE-4908-BF5F-BF0506CD8BD4}" destId="{F1E576A4-3585-4384-BC32-9740C90C3268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C12858D8-4822-406A-863C-92A3CF24ED8B}" type="presOf" srcId="{891895C1-53D7-4190-BD74-13B70FC82D60}" destId="{9906A9AE-A4E4-485E-8170-BEE6248DF6E4}" srcOrd="0" destOrd="0" presId="urn:microsoft.com/office/officeart/2005/8/layout/hierarchy1"/>
    <dgm:cxn modelId="{9296E2D8-9F9B-4CAC-B3C1-62BE45FB5D70}" type="presOf" srcId="{AB7B103E-0ABE-4939-AD90-734B9FBE2A5B}" destId="{78C4974E-101F-4A98-9478-A3FBB6228403}" srcOrd="0" destOrd="0" presId="urn:microsoft.com/office/officeart/2005/8/layout/hierarchy1"/>
    <dgm:cxn modelId="{877AD4DD-2E13-4022-80C0-40EFB08369C5}" type="presOf" srcId="{BD675A3F-2435-4A4D-BBAB-127E032BEB86}" destId="{E4F2AC43-7B00-4A89-88B0-150B63085397}" srcOrd="0" destOrd="0" presId="urn:microsoft.com/office/officeart/2005/8/layout/hierarchy1"/>
    <dgm:cxn modelId="{7EB013E1-8ABC-4B85-9ADA-72234FF7424F}" type="presOf" srcId="{7A9462BC-E063-459E-889B-FFDC3FB69F08}" destId="{B483B683-73AD-45CF-A82C-FF2581072EEF}" srcOrd="0" destOrd="0" presId="urn:microsoft.com/office/officeart/2005/8/layout/hierarchy1"/>
    <dgm:cxn modelId="{5CF04EE1-DE2F-4EB0-9003-65DCB385762D}" type="presOf" srcId="{C9B047B6-8786-4222-8B85-7031DCF75594}" destId="{436522A2-E586-4217-9A32-ECC255D935FB}" srcOrd="0" destOrd="0" presId="urn:microsoft.com/office/officeart/2005/8/layout/hierarchy1"/>
    <dgm:cxn modelId="{6EC484E6-643C-48ED-A633-EA3056CF9EE1}" type="presOf" srcId="{82C5068E-8783-4789-B3CC-1B7E93C42F77}" destId="{68211BE5-5267-401F-A90A-FBE9D22F8C35}" srcOrd="0" destOrd="0" presId="urn:microsoft.com/office/officeart/2005/8/layout/hierarchy1"/>
    <dgm:cxn modelId="{90ABF4E7-D9F0-42CC-882F-4C3D07B9D056}" type="presOf" srcId="{94345D27-6BE4-478A-A701-C35CBD10EC87}" destId="{B18C35A0-19C3-4F41-9DFA-81C1569A4247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C5EFD9FD-6914-43DA-97A9-C3002BDC1202}" type="presOf" srcId="{56CA4783-B4C5-4C0E-8BA4-943761F74C3C}" destId="{52709134-1ACC-49E6-9F8F-99D12ACD0D13}" srcOrd="0" destOrd="0" presId="urn:microsoft.com/office/officeart/2005/8/layout/hierarchy1"/>
    <dgm:cxn modelId="{A6338913-9E70-4B5C-B3FD-26DEDD47FAB5}" type="presParOf" srcId="{7542239F-1AA7-4AE5-BC4A-F1E834A0254F}" destId="{B793FB32-6C4E-4A25-B92A-540F7CA65766}" srcOrd="0" destOrd="0" presId="urn:microsoft.com/office/officeart/2005/8/layout/hierarchy1"/>
    <dgm:cxn modelId="{9270AB06-572E-4699-9C40-C7309DC2F3E5}" type="presParOf" srcId="{B793FB32-6C4E-4A25-B92A-540F7CA65766}" destId="{0BC42AA8-A646-4351-88FD-B01BAE5587FC}" srcOrd="0" destOrd="0" presId="urn:microsoft.com/office/officeart/2005/8/layout/hierarchy1"/>
    <dgm:cxn modelId="{8D96B112-8732-4F23-A072-2CA98BBF9A80}" type="presParOf" srcId="{0BC42AA8-A646-4351-88FD-B01BAE5587FC}" destId="{BCD563DB-4F35-4386-B71C-0C6F372D1E74}" srcOrd="0" destOrd="0" presId="urn:microsoft.com/office/officeart/2005/8/layout/hierarchy1"/>
    <dgm:cxn modelId="{F35C0D15-96BA-4625-86FA-FF5556B7CB25}" type="presParOf" srcId="{0BC42AA8-A646-4351-88FD-B01BAE5587FC}" destId="{06FA4401-D170-4A64-AD71-D3BCAA325C76}" srcOrd="1" destOrd="0" presId="urn:microsoft.com/office/officeart/2005/8/layout/hierarchy1"/>
    <dgm:cxn modelId="{E980281A-4E18-42BD-9F4D-FAA6DF4BC71E}" type="presParOf" srcId="{B793FB32-6C4E-4A25-B92A-540F7CA65766}" destId="{F148EF63-C9BF-4428-BA07-704EE978A95E}" srcOrd="1" destOrd="0" presId="urn:microsoft.com/office/officeart/2005/8/layout/hierarchy1"/>
    <dgm:cxn modelId="{5E2A4542-FAE8-4EC1-96B8-D5AE82B7B320}" type="presParOf" srcId="{F148EF63-C9BF-4428-BA07-704EE978A95E}" destId="{AF37FE95-8CFC-4EC4-B335-2E941D7986A2}" srcOrd="0" destOrd="0" presId="urn:microsoft.com/office/officeart/2005/8/layout/hierarchy1"/>
    <dgm:cxn modelId="{996B50AE-3F9D-421B-A686-21A1C70544AA}" type="presParOf" srcId="{F148EF63-C9BF-4428-BA07-704EE978A95E}" destId="{32E4A262-69C4-4DEF-86A9-AA22E8B088FB}" srcOrd="1" destOrd="0" presId="urn:microsoft.com/office/officeart/2005/8/layout/hierarchy1"/>
    <dgm:cxn modelId="{467CB988-EEF7-41C6-B3CA-AFF2A6A7FCF6}" type="presParOf" srcId="{32E4A262-69C4-4DEF-86A9-AA22E8B088FB}" destId="{38A322FF-C718-40A1-AF9B-9FC37B250E67}" srcOrd="0" destOrd="0" presId="urn:microsoft.com/office/officeart/2005/8/layout/hierarchy1"/>
    <dgm:cxn modelId="{0B2A2364-8F1A-4C60-B3DD-6F004C577895}" type="presParOf" srcId="{38A322FF-C718-40A1-AF9B-9FC37B250E67}" destId="{6DD55054-8AE9-4859-89E4-988F46DFAE1A}" srcOrd="0" destOrd="0" presId="urn:microsoft.com/office/officeart/2005/8/layout/hierarchy1"/>
    <dgm:cxn modelId="{EA9FD834-F426-477B-8EC1-8A8DCBEEE26F}" type="presParOf" srcId="{38A322FF-C718-40A1-AF9B-9FC37B250E67}" destId="{FFB30D04-3F7B-4883-97D7-71EF67BCB500}" srcOrd="1" destOrd="0" presId="urn:microsoft.com/office/officeart/2005/8/layout/hierarchy1"/>
    <dgm:cxn modelId="{CF05BB72-E044-48B3-B1BA-CD8F60CC915A}" type="presParOf" srcId="{32E4A262-69C4-4DEF-86A9-AA22E8B088FB}" destId="{9B8F88E9-581D-4B01-9663-CB67BE21AE87}" srcOrd="1" destOrd="0" presId="urn:microsoft.com/office/officeart/2005/8/layout/hierarchy1"/>
    <dgm:cxn modelId="{ED19C410-020E-4998-85F2-D89E101E4A1B}" type="presParOf" srcId="{9B8F88E9-581D-4B01-9663-CB67BE21AE87}" destId="{CE50AA5C-3E45-4FD7-940B-F7489519DD8F}" srcOrd="0" destOrd="0" presId="urn:microsoft.com/office/officeart/2005/8/layout/hierarchy1"/>
    <dgm:cxn modelId="{9D0B9AE9-3478-47F3-8983-B6EB2D650723}" type="presParOf" srcId="{9B8F88E9-581D-4B01-9663-CB67BE21AE87}" destId="{5F6D85E4-C180-496C-8C4C-D0A31F63562D}" srcOrd="1" destOrd="0" presId="urn:microsoft.com/office/officeart/2005/8/layout/hierarchy1"/>
    <dgm:cxn modelId="{FBEFD5DC-369B-4850-94E8-14C0404D5F54}" type="presParOf" srcId="{5F6D85E4-C180-496C-8C4C-D0A31F63562D}" destId="{F1E856D2-041C-462B-9D26-C0B09EC03C11}" srcOrd="0" destOrd="0" presId="urn:microsoft.com/office/officeart/2005/8/layout/hierarchy1"/>
    <dgm:cxn modelId="{6EB12BBD-EFC0-483E-BDFF-7E31DEC3AD73}" type="presParOf" srcId="{F1E856D2-041C-462B-9D26-C0B09EC03C11}" destId="{2D425461-CD9E-47D8-9057-57A1A3A37B91}" srcOrd="0" destOrd="0" presId="urn:microsoft.com/office/officeart/2005/8/layout/hierarchy1"/>
    <dgm:cxn modelId="{10FCA250-3432-4110-87F5-7C2E12BA79F2}" type="presParOf" srcId="{F1E856D2-041C-462B-9D26-C0B09EC03C11}" destId="{90B59D64-C508-4A3E-9D95-734351971BEB}" srcOrd="1" destOrd="0" presId="urn:microsoft.com/office/officeart/2005/8/layout/hierarchy1"/>
    <dgm:cxn modelId="{344923BB-046A-48A9-8076-28C4323E8944}" type="presParOf" srcId="{5F6D85E4-C180-496C-8C4C-D0A31F63562D}" destId="{D8ADC6D0-8362-4A9B-AC23-A48538486975}" srcOrd="1" destOrd="0" presId="urn:microsoft.com/office/officeart/2005/8/layout/hierarchy1"/>
    <dgm:cxn modelId="{66495DF7-2772-4C0A-88A8-319E507CB9B6}" type="presParOf" srcId="{D8ADC6D0-8362-4A9B-AC23-A48538486975}" destId="{1C60E652-4F19-430F-8602-3F38DDF577AE}" srcOrd="0" destOrd="0" presId="urn:microsoft.com/office/officeart/2005/8/layout/hierarchy1"/>
    <dgm:cxn modelId="{D815A8DC-EF1C-4927-ADDB-9702379BC9AD}" type="presParOf" srcId="{D8ADC6D0-8362-4A9B-AC23-A48538486975}" destId="{7A373A37-15D0-4440-97DC-64A26581F2FC}" srcOrd="1" destOrd="0" presId="urn:microsoft.com/office/officeart/2005/8/layout/hierarchy1"/>
    <dgm:cxn modelId="{AC193010-0C9E-42C6-855B-83C199761594}" type="presParOf" srcId="{7A373A37-15D0-4440-97DC-64A26581F2FC}" destId="{ABA85A0B-7729-4BB9-B678-2825C6D34095}" srcOrd="0" destOrd="0" presId="urn:microsoft.com/office/officeart/2005/8/layout/hierarchy1"/>
    <dgm:cxn modelId="{75BCB0DA-9A6E-48FD-85C8-E4A32DBC891B}" type="presParOf" srcId="{ABA85A0B-7729-4BB9-B678-2825C6D34095}" destId="{D42E5194-A17B-4DA9-AE84-CCAD9396E95B}" srcOrd="0" destOrd="0" presId="urn:microsoft.com/office/officeart/2005/8/layout/hierarchy1"/>
    <dgm:cxn modelId="{A892B6A8-501E-47FD-BF4F-B500EFF2A74A}" type="presParOf" srcId="{ABA85A0B-7729-4BB9-B678-2825C6D34095}" destId="{E4F2AC43-7B00-4A89-88B0-150B63085397}" srcOrd="1" destOrd="0" presId="urn:microsoft.com/office/officeart/2005/8/layout/hierarchy1"/>
    <dgm:cxn modelId="{6081BEE4-412D-4D2C-8EC3-4A586A155A3A}" type="presParOf" srcId="{7A373A37-15D0-4440-97DC-64A26581F2FC}" destId="{F8B3D99F-9260-4ECB-B7A4-A56232BE5E54}" srcOrd="1" destOrd="0" presId="urn:microsoft.com/office/officeart/2005/8/layout/hierarchy1"/>
    <dgm:cxn modelId="{CCAD832E-1554-4E20-838A-ADDC1239CC22}" type="presParOf" srcId="{D8ADC6D0-8362-4A9B-AC23-A48538486975}" destId="{9906A9AE-A4E4-485E-8170-BEE6248DF6E4}" srcOrd="2" destOrd="0" presId="urn:microsoft.com/office/officeart/2005/8/layout/hierarchy1"/>
    <dgm:cxn modelId="{9D45FEF9-6349-4948-8511-8873CCDF0151}" type="presParOf" srcId="{D8ADC6D0-8362-4A9B-AC23-A48538486975}" destId="{EECD0E47-27D5-4F9A-92DF-C5A0BD5ACE22}" srcOrd="3" destOrd="0" presId="urn:microsoft.com/office/officeart/2005/8/layout/hierarchy1"/>
    <dgm:cxn modelId="{2C70F569-0342-4D8E-85D0-248DE4CA6950}" type="presParOf" srcId="{EECD0E47-27D5-4F9A-92DF-C5A0BD5ACE22}" destId="{14F261EA-6233-4792-A305-0D72A2D174D6}" srcOrd="0" destOrd="0" presId="urn:microsoft.com/office/officeart/2005/8/layout/hierarchy1"/>
    <dgm:cxn modelId="{C7E4BC60-CA8B-4928-85AF-7BDA4BF67665}" type="presParOf" srcId="{14F261EA-6233-4792-A305-0D72A2D174D6}" destId="{41E54553-AC90-47C7-AA2B-5C0B96F2CD06}" srcOrd="0" destOrd="0" presId="urn:microsoft.com/office/officeart/2005/8/layout/hierarchy1"/>
    <dgm:cxn modelId="{7921DB7B-81F3-416A-AEA4-A7475D8DBECE}" type="presParOf" srcId="{14F261EA-6233-4792-A305-0D72A2D174D6}" destId="{68211BE5-5267-401F-A90A-FBE9D22F8C35}" srcOrd="1" destOrd="0" presId="urn:microsoft.com/office/officeart/2005/8/layout/hierarchy1"/>
    <dgm:cxn modelId="{C2398722-25D1-4F1C-9972-92A1107E1D5E}" type="presParOf" srcId="{EECD0E47-27D5-4F9A-92DF-C5A0BD5ACE22}" destId="{D4ECB61C-617A-435E-B3CE-31B5574FF6C8}" srcOrd="1" destOrd="0" presId="urn:microsoft.com/office/officeart/2005/8/layout/hierarchy1"/>
    <dgm:cxn modelId="{45687E85-3FCA-4F1A-A8F9-E52253DF9691}" type="presParOf" srcId="{9B8F88E9-581D-4B01-9663-CB67BE21AE87}" destId="{11EE8EFF-E7D6-44A3-8156-862C4DF6F51D}" srcOrd="2" destOrd="0" presId="urn:microsoft.com/office/officeart/2005/8/layout/hierarchy1"/>
    <dgm:cxn modelId="{6DC51407-8FF0-4F96-8262-52BF0F654E1C}" type="presParOf" srcId="{9B8F88E9-581D-4B01-9663-CB67BE21AE87}" destId="{5A6B62D3-AB63-4935-9B81-F8887C2636B9}" srcOrd="3" destOrd="0" presId="urn:microsoft.com/office/officeart/2005/8/layout/hierarchy1"/>
    <dgm:cxn modelId="{26561D02-D5F0-4AE7-A879-F105AB656812}" type="presParOf" srcId="{5A6B62D3-AB63-4935-9B81-F8887C2636B9}" destId="{5C0A0ECB-6282-4282-AAFF-524E597C4CB0}" srcOrd="0" destOrd="0" presId="urn:microsoft.com/office/officeart/2005/8/layout/hierarchy1"/>
    <dgm:cxn modelId="{ECC7BA31-FE34-420E-BEC3-6D3A99C578C1}" type="presParOf" srcId="{5C0A0ECB-6282-4282-AAFF-524E597C4CB0}" destId="{ADFDF0A4-0BA6-4B40-99DB-79ED6CF03864}" srcOrd="0" destOrd="0" presId="urn:microsoft.com/office/officeart/2005/8/layout/hierarchy1"/>
    <dgm:cxn modelId="{B78C9374-85F1-44B6-98BA-95D0CBD3FFE6}" type="presParOf" srcId="{5C0A0ECB-6282-4282-AAFF-524E597C4CB0}" destId="{1194762C-C875-48D5-A768-F74396BE7E00}" srcOrd="1" destOrd="0" presId="urn:microsoft.com/office/officeart/2005/8/layout/hierarchy1"/>
    <dgm:cxn modelId="{3701700E-C088-4AF5-8BC7-90233050A788}" type="presParOf" srcId="{5A6B62D3-AB63-4935-9B81-F8887C2636B9}" destId="{07497EFE-D0AE-4AD0-AFF0-8589C4A74010}" srcOrd="1" destOrd="0" presId="urn:microsoft.com/office/officeart/2005/8/layout/hierarchy1"/>
    <dgm:cxn modelId="{1B92A4E6-7DCC-40D8-BDBD-216C1C1BA2B1}" type="presParOf" srcId="{07497EFE-D0AE-4AD0-AFF0-8589C4A74010}" destId="{78C4974E-101F-4A98-9478-A3FBB6228403}" srcOrd="0" destOrd="0" presId="urn:microsoft.com/office/officeart/2005/8/layout/hierarchy1"/>
    <dgm:cxn modelId="{B1B32936-646C-4554-A6A0-64374D225AC3}" type="presParOf" srcId="{07497EFE-D0AE-4AD0-AFF0-8589C4A74010}" destId="{257371B8-5ADF-4F69-A541-072B95CD3A2A}" srcOrd="1" destOrd="0" presId="urn:microsoft.com/office/officeart/2005/8/layout/hierarchy1"/>
    <dgm:cxn modelId="{6C87B6DD-C9DC-47F9-92A9-9762A8B6E154}" type="presParOf" srcId="{257371B8-5ADF-4F69-A541-072B95CD3A2A}" destId="{832DB24F-F47D-4900-970A-8A7607A5E1A9}" srcOrd="0" destOrd="0" presId="urn:microsoft.com/office/officeart/2005/8/layout/hierarchy1"/>
    <dgm:cxn modelId="{55D45325-C391-498D-A1DF-893D67BCB156}" type="presParOf" srcId="{832DB24F-F47D-4900-970A-8A7607A5E1A9}" destId="{C1A7EBA9-A4BF-4FB3-880F-04F2AF6E19EF}" srcOrd="0" destOrd="0" presId="urn:microsoft.com/office/officeart/2005/8/layout/hierarchy1"/>
    <dgm:cxn modelId="{2156B8E6-A457-4C41-BCB8-86BBC7A5A589}" type="presParOf" srcId="{832DB24F-F47D-4900-970A-8A7607A5E1A9}" destId="{F1E576A4-3585-4384-BC32-9740C90C3268}" srcOrd="1" destOrd="0" presId="urn:microsoft.com/office/officeart/2005/8/layout/hierarchy1"/>
    <dgm:cxn modelId="{EC2279CC-14A9-4D43-A15C-07BCEDF26C72}" type="presParOf" srcId="{257371B8-5ADF-4F69-A541-072B95CD3A2A}" destId="{ABD23F3C-B030-433A-BD5C-3710D93CA8D5}" srcOrd="1" destOrd="0" presId="urn:microsoft.com/office/officeart/2005/8/layout/hierarchy1"/>
    <dgm:cxn modelId="{F5E4E520-1093-49F6-98B4-1D1DDBEAC842}" type="presParOf" srcId="{ABD23F3C-B030-433A-BD5C-3710D93CA8D5}" destId="{95BECD7F-67B9-4B7B-A919-E9BF95620362}" srcOrd="0" destOrd="0" presId="urn:microsoft.com/office/officeart/2005/8/layout/hierarchy1"/>
    <dgm:cxn modelId="{0AA2FC8C-2DD1-476C-905C-FDA8DBB0360E}" type="presParOf" srcId="{ABD23F3C-B030-433A-BD5C-3710D93CA8D5}" destId="{6EFDE09F-0523-45DF-8557-89861952122B}" srcOrd="1" destOrd="0" presId="urn:microsoft.com/office/officeart/2005/8/layout/hierarchy1"/>
    <dgm:cxn modelId="{6E8B0DBA-EB13-4730-B93C-81AC0A2DD3F3}" type="presParOf" srcId="{6EFDE09F-0523-45DF-8557-89861952122B}" destId="{D742E773-55FC-4C73-B91C-7A16647485C2}" srcOrd="0" destOrd="0" presId="urn:microsoft.com/office/officeart/2005/8/layout/hierarchy1"/>
    <dgm:cxn modelId="{EA150CBF-E6C3-4CD3-84B0-84EB4583E899}" type="presParOf" srcId="{D742E773-55FC-4C73-B91C-7A16647485C2}" destId="{6106F41B-2696-4F54-8A65-9FCE8A08647E}" srcOrd="0" destOrd="0" presId="urn:microsoft.com/office/officeart/2005/8/layout/hierarchy1"/>
    <dgm:cxn modelId="{5A5C43F7-C81D-44DD-998C-F949DBE90B81}" type="presParOf" srcId="{D742E773-55FC-4C73-B91C-7A16647485C2}" destId="{1A0263D7-2F85-423D-9E79-2CB34CB09155}" srcOrd="1" destOrd="0" presId="urn:microsoft.com/office/officeart/2005/8/layout/hierarchy1"/>
    <dgm:cxn modelId="{F8CE3BC9-D6CC-45CD-9BB6-0F25DF779D6B}" type="presParOf" srcId="{6EFDE09F-0523-45DF-8557-89861952122B}" destId="{DF9D3985-B568-483E-8F21-06850F482F95}" srcOrd="1" destOrd="0" presId="urn:microsoft.com/office/officeart/2005/8/layout/hierarchy1"/>
    <dgm:cxn modelId="{5CDF5DDA-BAA7-4F94-9D54-C8CE1A512C24}" type="presParOf" srcId="{ABD23F3C-B030-433A-BD5C-3710D93CA8D5}" destId="{D751C4AC-836C-4B20-9DB8-ED4B130D514A}" srcOrd="2" destOrd="0" presId="urn:microsoft.com/office/officeart/2005/8/layout/hierarchy1"/>
    <dgm:cxn modelId="{0331C688-C1F0-418F-BC10-7BD7959FCB16}" type="presParOf" srcId="{ABD23F3C-B030-433A-BD5C-3710D93CA8D5}" destId="{B6B7330C-83E7-4AC3-AA81-410414259CF4}" srcOrd="3" destOrd="0" presId="urn:microsoft.com/office/officeart/2005/8/layout/hierarchy1"/>
    <dgm:cxn modelId="{FF5ECB3D-D54B-408D-A606-2912628B9F79}" type="presParOf" srcId="{B6B7330C-83E7-4AC3-AA81-410414259CF4}" destId="{A3E8B2A4-E9DB-491F-9993-D18E8EAD1D5F}" srcOrd="0" destOrd="0" presId="urn:microsoft.com/office/officeart/2005/8/layout/hierarchy1"/>
    <dgm:cxn modelId="{FF9B5A0B-CADC-4B3B-A8A2-3D247216D7F7}" type="presParOf" srcId="{A3E8B2A4-E9DB-491F-9993-D18E8EAD1D5F}" destId="{AB716117-BE98-4184-BFD1-EE2DDA678AFB}" srcOrd="0" destOrd="0" presId="urn:microsoft.com/office/officeart/2005/8/layout/hierarchy1"/>
    <dgm:cxn modelId="{151FD222-0DBD-43E7-BB3B-5095C53585D1}" type="presParOf" srcId="{A3E8B2A4-E9DB-491F-9993-D18E8EAD1D5F}" destId="{966C5812-597E-48DE-A72E-8995585B015F}" srcOrd="1" destOrd="0" presId="urn:microsoft.com/office/officeart/2005/8/layout/hierarchy1"/>
    <dgm:cxn modelId="{9CAD03A5-EC14-4AA7-B7DA-203DBF1F0B10}" type="presParOf" srcId="{B6B7330C-83E7-4AC3-AA81-410414259CF4}" destId="{3A2DAAD1-4BD7-4446-B801-61BA6DFE5718}" srcOrd="1" destOrd="0" presId="urn:microsoft.com/office/officeart/2005/8/layout/hierarchy1"/>
    <dgm:cxn modelId="{B83104B6-BBCE-4E72-8085-931FC9185330}" type="presParOf" srcId="{07497EFE-D0AE-4AD0-AFF0-8589C4A74010}" destId="{B18C35A0-19C3-4F41-9DFA-81C1569A4247}" srcOrd="2" destOrd="0" presId="urn:microsoft.com/office/officeart/2005/8/layout/hierarchy1"/>
    <dgm:cxn modelId="{4BB40127-AAC2-4480-AEA8-5DE75833B853}" type="presParOf" srcId="{07497EFE-D0AE-4AD0-AFF0-8589C4A74010}" destId="{0CFBA78D-9A9F-439B-AB41-A4BEFE172682}" srcOrd="3" destOrd="0" presId="urn:microsoft.com/office/officeart/2005/8/layout/hierarchy1"/>
    <dgm:cxn modelId="{FCFBD91D-E867-42C0-A967-15B66EC18E08}" type="presParOf" srcId="{0CFBA78D-9A9F-439B-AB41-A4BEFE172682}" destId="{1BDBEEC6-D882-43BC-897F-CB260F195362}" srcOrd="0" destOrd="0" presId="urn:microsoft.com/office/officeart/2005/8/layout/hierarchy1"/>
    <dgm:cxn modelId="{0836BE1E-7AD3-4D3D-99D0-4DD40996C040}" type="presParOf" srcId="{1BDBEEC6-D882-43BC-897F-CB260F195362}" destId="{C02B9E12-24C7-4E9E-A819-8E3419DE7F3C}" srcOrd="0" destOrd="0" presId="urn:microsoft.com/office/officeart/2005/8/layout/hierarchy1"/>
    <dgm:cxn modelId="{22EE88B8-4B3B-4556-A3D8-21CEA4B3374E}" type="presParOf" srcId="{1BDBEEC6-D882-43BC-897F-CB260F195362}" destId="{041B153C-2F19-47F4-A018-59FE301E5225}" srcOrd="1" destOrd="0" presId="urn:microsoft.com/office/officeart/2005/8/layout/hierarchy1"/>
    <dgm:cxn modelId="{C0E38712-98D2-4BB7-92EF-A86D2A449613}" type="presParOf" srcId="{0CFBA78D-9A9F-439B-AB41-A4BEFE172682}" destId="{D240B7A0-BDAC-45FF-8E6B-78A6DE3D52A1}" srcOrd="1" destOrd="0" presId="urn:microsoft.com/office/officeart/2005/8/layout/hierarchy1"/>
    <dgm:cxn modelId="{94647D33-0583-4683-80F9-5DDCF0A48996}" type="presParOf" srcId="{F148EF63-C9BF-4428-BA07-704EE978A95E}" destId="{F9F83A09-F467-4BAC-8B48-7752BA91FE67}" srcOrd="2" destOrd="0" presId="urn:microsoft.com/office/officeart/2005/8/layout/hierarchy1"/>
    <dgm:cxn modelId="{8FF8D98D-5700-44D8-8983-D2DFB0A8D501}" type="presParOf" srcId="{F148EF63-C9BF-4428-BA07-704EE978A95E}" destId="{E1596DF7-4D98-4CD2-9F74-B393F205E627}" srcOrd="3" destOrd="0" presId="urn:microsoft.com/office/officeart/2005/8/layout/hierarchy1"/>
    <dgm:cxn modelId="{3C173F4B-6002-427C-97B1-EA6BF8DBA4BE}" type="presParOf" srcId="{E1596DF7-4D98-4CD2-9F74-B393F205E627}" destId="{CBCDD24A-14E7-43C2-AD7F-AD5BD5789191}" srcOrd="0" destOrd="0" presId="urn:microsoft.com/office/officeart/2005/8/layout/hierarchy1"/>
    <dgm:cxn modelId="{CDA604F3-A05E-40EF-ABC0-EE55B1CFE310}" type="presParOf" srcId="{CBCDD24A-14E7-43C2-AD7F-AD5BD5789191}" destId="{3B66C831-D558-4855-A1F3-35233E47AE17}" srcOrd="0" destOrd="0" presId="urn:microsoft.com/office/officeart/2005/8/layout/hierarchy1"/>
    <dgm:cxn modelId="{FF533FCD-9F88-42EF-AF9F-1B46DA8E07FC}" type="presParOf" srcId="{CBCDD24A-14E7-43C2-AD7F-AD5BD5789191}" destId="{18A74ED9-ADE8-493B-8567-3337CF015AF8}" srcOrd="1" destOrd="0" presId="urn:microsoft.com/office/officeart/2005/8/layout/hierarchy1"/>
    <dgm:cxn modelId="{FAF9306F-057C-4731-9A17-064BF65D04EE}" type="presParOf" srcId="{E1596DF7-4D98-4CD2-9F74-B393F205E627}" destId="{F3F3F2F1-DDAE-4CC7-A2B6-F84DE045866D}" srcOrd="1" destOrd="0" presId="urn:microsoft.com/office/officeart/2005/8/layout/hierarchy1"/>
    <dgm:cxn modelId="{89880C9E-F7B4-4DD7-B5BD-04324C48A53F}" type="presParOf" srcId="{F3F3F2F1-DDAE-4CC7-A2B6-F84DE045866D}" destId="{97AFFE09-2D7E-4A5D-B704-B58EA748217E}" srcOrd="0" destOrd="0" presId="urn:microsoft.com/office/officeart/2005/8/layout/hierarchy1"/>
    <dgm:cxn modelId="{587711E3-3471-4F3C-800A-07FE10A6EC3D}" type="presParOf" srcId="{F3F3F2F1-DDAE-4CC7-A2B6-F84DE045866D}" destId="{4592EF28-F196-4360-A5D6-0751662FBD16}" srcOrd="1" destOrd="0" presId="urn:microsoft.com/office/officeart/2005/8/layout/hierarchy1"/>
    <dgm:cxn modelId="{DFE064AD-915C-4E9B-A136-1B9395876963}" type="presParOf" srcId="{4592EF28-F196-4360-A5D6-0751662FBD16}" destId="{DA5B4124-3760-40AE-ADFC-1CCFD4943E2C}" srcOrd="0" destOrd="0" presId="urn:microsoft.com/office/officeart/2005/8/layout/hierarchy1"/>
    <dgm:cxn modelId="{ADADF2B8-30C1-4453-BCA2-BA03EC5EEE6F}" type="presParOf" srcId="{DA5B4124-3760-40AE-ADFC-1CCFD4943E2C}" destId="{C47E1D3E-00CB-47F1-8738-6ED20AFFBD23}" srcOrd="0" destOrd="0" presId="urn:microsoft.com/office/officeart/2005/8/layout/hierarchy1"/>
    <dgm:cxn modelId="{2B1DB77A-AFBE-4CF9-955C-8643E162C74C}" type="presParOf" srcId="{DA5B4124-3760-40AE-ADFC-1CCFD4943E2C}" destId="{52709134-1ACC-49E6-9F8F-99D12ACD0D13}" srcOrd="1" destOrd="0" presId="urn:microsoft.com/office/officeart/2005/8/layout/hierarchy1"/>
    <dgm:cxn modelId="{36EE93B6-F7F8-478A-82D4-224F15D208C8}" type="presParOf" srcId="{4592EF28-F196-4360-A5D6-0751662FBD16}" destId="{165B38DE-0E5D-46DD-84BE-DA0406BE3A59}" srcOrd="1" destOrd="0" presId="urn:microsoft.com/office/officeart/2005/8/layout/hierarchy1"/>
    <dgm:cxn modelId="{E4360784-3B8E-476C-9BC3-CEE9CEFC0970}" type="presParOf" srcId="{F3F3F2F1-DDAE-4CC7-A2B6-F84DE045866D}" destId="{B462237C-919E-4E47-95DB-3BF2B4BA0B6B}" srcOrd="2" destOrd="0" presId="urn:microsoft.com/office/officeart/2005/8/layout/hierarchy1"/>
    <dgm:cxn modelId="{CDB928E7-18A1-40A1-A0FA-BED1DFA70A83}" type="presParOf" srcId="{F3F3F2F1-DDAE-4CC7-A2B6-F84DE045866D}" destId="{C931A5C6-8291-46E1-98ED-7E84FBB28C25}" srcOrd="3" destOrd="0" presId="urn:microsoft.com/office/officeart/2005/8/layout/hierarchy1"/>
    <dgm:cxn modelId="{C03A80A2-69BA-49DD-8EFB-DBD4452BC8BE}" type="presParOf" srcId="{C931A5C6-8291-46E1-98ED-7E84FBB28C25}" destId="{5B3F816C-F9CB-468C-9621-B38AF86F4941}" srcOrd="0" destOrd="0" presId="urn:microsoft.com/office/officeart/2005/8/layout/hierarchy1"/>
    <dgm:cxn modelId="{A33D3D64-56DC-4650-B410-C3BC53FDA053}" type="presParOf" srcId="{5B3F816C-F9CB-468C-9621-B38AF86F4941}" destId="{23D952FA-CBA9-453B-9996-D2DAFA758694}" srcOrd="0" destOrd="0" presId="urn:microsoft.com/office/officeart/2005/8/layout/hierarchy1"/>
    <dgm:cxn modelId="{FCF990CD-9F27-485D-964B-A7A7A2BA0594}" type="presParOf" srcId="{5B3F816C-F9CB-468C-9621-B38AF86F4941}" destId="{35C182F1-7F43-4F20-B149-C6993B44403D}" srcOrd="1" destOrd="0" presId="urn:microsoft.com/office/officeart/2005/8/layout/hierarchy1"/>
    <dgm:cxn modelId="{0979A91E-5C52-4EEF-BFC0-4B25C30709CF}" type="presParOf" srcId="{C931A5C6-8291-46E1-98ED-7E84FBB28C25}" destId="{21473BF4-4152-4877-A34B-738E20A3B3E7}" srcOrd="1" destOrd="0" presId="urn:microsoft.com/office/officeart/2005/8/layout/hierarchy1"/>
    <dgm:cxn modelId="{296EDE39-0973-4A96-A918-F4850816B9AE}" type="presParOf" srcId="{21473BF4-4152-4877-A34B-738E20A3B3E7}" destId="{B483B683-73AD-45CF-A82C-FF2581072EEF}" srcOrd="0" destOrd="0" presId="urn:microsoft.com/office/officeart/2005/8/layout/hierarchy1"/>
    <dgm:cxn modelId="{A88CBC40-BE76-420D-A1B5-CBFF6E9497FF}" type="presParOf" srcId="{21473BF4-4152-4877-A34B-738E20A3B3E7}" destId="{1C76BF9E-7D09-434C-886D-769D623C492D}" srcOrd="1" destOrd="0" presId="urn:microsoft.com/office/officeart/2005/8/layout/hierarchy1"/>
    <dgm:cxn modelId="{3F343541-8B8D-4F55-AA1F-E0E52834EDCB}" type="presParOf" srcId="{1C76BF9E-7D09-434C-886D-769D623C492D}" destId="{CDE0B66F-46F8-4B40-96FE-AF62DE49F1A1}" srcOrd="0" destOrd="0" presId="urn:microsoft.com/office/officeart/2005/8/layout/hierarchy1"/>
    <dgm:cxn modelId="{2D8B85CD-F6BC-4917-A580-E7472D7949C7}" type="presParOf" srcId="{CDE0B66F-46F8-4B40-96FE-AF62DE49F1A1}" destId="{78AFE1F0-AF45-4684-9080-E6217BA955B5}" srcOrd="0" destOrd="0" presId="urn:microsoft.com/office/officeart/2005/8/layout/hierarchy1"/>
    <dgm:cxn modelId="{B6E04662-00BB-41B6-AF88-868F034ED042}" type="presParOf" srcId="{CDE0B66F-46F8-4B40-96FE-AF62DE49F1A1}" destId="{436522A2-E586-4217-9A32-ECC255D935FB}" srcOrd="1" destOrd="0" presId="urn:microsoft.com/office/officeart/2005/8/layout/hierarchy1"/>
    <dgm:cxn modelId="{DFC0E1A6-8B09-4805-8514-31E1E12C4614}" type="presParOf" srcId="{1C76BF9E-7D09-434C-886D-769D623C492D}" destId="{20DD664E-D64C-4048-A95F-FF696485E92D}" srcOrd="1" destOrd="0" presId="urn:microsoft.com/office/officeart/2005/8/layout/hierarchy1"/>
    <dgm:cxn modelId="{B3903D31-0A72-4605-A392-872A51D64C04}" type="presParOf" srcId="{21473BF4-4152-4877-A34B-738E20A3B3E7}" destId="{70E0DD98-CBE7-4A63-8EE0-E83800FDA343}" srcOrd="2" destOrd="0" presId="urn:microsoft.com/office/officeart/2005/8/layout/hierarchy1"/>
    <dgm:cxn modelId="{CF421DF1-B166-4F3D-B655-EA63BDD03C6D}" type="presParOf" srcId="{21473BF4-4152-4877-A34B-738E20A3B3E7}" destId="{332884B7-796F-4C9B-B937-1A4DDCB7293C}" srcOrd="3" destOrd="0" presId="urn:microsoft.com/office/officeart/2005/8/layout/hierarchy1"/>
    <dgm:cxn modelId="{524C0A50-D7EE-45C0-B8E8-89738F5345CF}" type="presParOf" srcId="{332884B7-796F-4C9B-B937-1A4DDCB7293C}" destId="{C835C1CF-2854-4EB1-A585-3BC2E26133D3}" srcOrd="0" destOrd="0" presId="urn:microsoft.com/office/officeart/2005/8/layout/hierarchy1"/>
    <dgm:cxn modelId="{B562C85C-40DA-4B04-8467-D94E98A4D23E}" type="presParOf" srcId="{C835C1CF-2854-4EB1-A585-3BC2E26133D3}" destId="{51CFDB7C-534C-436E-BD0E-C51840EF8007}" srcOrd="0" destOrd="0" presId="urn:microsoft.com/office/officeart/2005/8/layout/hierarchy1"/>
    <dgm:cxn modelId="{0C304A34-0862-42D4-9FCC-ACD10234976C}" type="presParOf" srcId="{C835C1CF-2854-4EB1-A585-3BC2E26133D3}" destId="{20351736-F885-4F98-8D0C-AFBCCA911471}" srcOrd="1" destOrd="0" presId="urn:microsoft.com/office/officeart/2005/8/layout/hierarchy1"/>
    <dgm:cxn modelId="{2D1AE116-F1D8-4B16-B17D-AA8E52B349D3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50</a:t>
          </a:r>
          <a:endParaRPr lang="es-ES" sz="3200" dirty="0">
            <a:solidFill>
              <a:schemeClr val="tx1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45</a:t>
          </a:r>
          <a:endParaRPr lang="es-ES" sz="3200" dirty="0">
            <a:solidFill>
              <a:schemeClr val="tx1"/>
            </a:solidFill>
          </a:endParaRPr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/>
      <dgm:t>
        <a:bodyPr/>
        <a:lstStyle/>
        <a:p>
          <a:r>
            <a:rPr lang="en-US" sz="3200" dirty="0"/>
            <a:t>48</a:t>
          </a:r>
          <a:endParaRPr lang="es-ES" sz="3200" dirty="0"/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>
              <a:solidFill>
                <a:srgbClr val="C00000"/>
              </a:solidFill>
            </a:rPr>
            <a:t>80</a:t>
          </a:r>
          <a:endParaRPr lang="es-ES" sz="3200" dirty="0">
            <a:solidFill>
              <a:srgbClr val="C00000"/>
            </a:solidFill>
          </a:endParaRPr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/>
            <a:t>90</a:t>
          </a:r>
          <a:endParaRPr lang="es-ES" sz="3200" dirty="0"/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E2C83600-8378-4B7B-AC0D-01E17C6DD48E}" type="presOf" srcId="{C09463A4-B45A-475D-86C0-5A1D01323B60}" destId="{966C5812-597E-48DE-A72E-8995585B015F}" srcOrd="0" destOrd="0" presId="urn:microsoft.com/office/officeart/2005/8/layout/hierarchy1"/>
    <dgm:cxn modelId="{5015AD04-4021-49E8-820C-C65A36956E8A}" type="presOf" srcId="{08772EF3-E910-4358-8623-D346E2B55111}" destId="{70E0DD98-CBE7-4A63-8EE0-E83800FDA343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6635D21A-E8DF-4387-9E46-51B7EDCFC9B6}" type="presOf" srcId="{56CA4783-B4C5-4C0E-8BA4-943761F74C3C}" destId="{52709134-1ACC-49E6-9F8F-99D12ACD0D13}" srcOrd="0" destOrd="0" presId="urn:microsoft.com/office/officeart/2005/8/layout/hierarchy1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6086A043-264B-4180-8CAA-C2363D2F6F1E}" type="presOf" srcId="{DFFD5894-C1C1-4F74-9988-B195BA49AEFE}" destId="{20351736-F885-4F98-8D0C-AFBCCA911471}" srcOrd="0" destOrd="0" presId="urn:microsoft.com/office/officeart/2005/8/layout/hierarchy1"/>
    <dgm:cxn modelId="{4A26424B-708F-4389-ADD5-880F51E8EBBF}" type="presOf" srcId="{8E340684-E3B3-491F-8AF9-877BE3C8D37B}" destId="{1A0263D7-2F85-423D-9E79-2CB34CB09155}" srcOrd="0" destOrd="0" presId="urn:microsoft.com/office/officeart/2005/8/layout/hierarchy1"/>
    <dgm:cxn modelId="{3C11794B-AE5A-4641-AB45-666BD680B080}" type="presOf" srcId="{9E434C65-E506-4FB9-8C5C-55CAD6A1B336}" destId="{97AFFE09-2D7E-4A5D-B704-B58EA748217E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F2DC495B-E434-4F5A-841C-3BDC374114CA}" type="presOf" srcId="{94345D27-6BE4-478A-A701-C35CBD10EC87}" destId="{B18C35A0-19C3-4F41-9DFA-81C1569A4247}" srcOrd="0" destOrd="0" presId="urn:microsoft.com/office/officeart/2005/8/layout/hierarchy1"/>
    <dgm:cxn modelId="{70DC895C-2F95-478F-8AC0-8EC332F536FB}" type="presOf" srcId="{9B666E1F-785A-429E-A628-565DAE73A6EB}" destId="{AF37FE95-8CFC-4EC4-B335-2E941D7986A2}" srcOrd="0" destOrd="0" presId="urn:microsoft.com/office/officeart/2005/8/layout/hierarchy1"/>
    <dgm:cxn modelId="{3A0FF364-AF15-4F01-ABA9-2B9619C414D9}" type="presOf" srcId="{4669A61B-169A-4286-9056-6509858F0A4C}" destId="{F9F83A09-F467-4BAC-8B48-7752BA91FE67}" srcOrd="0" destOrd="0" presId="urn:microsoft.com/office/officeart/2005/8/layout/hierarchy1"/>
    <dgm:cxn modelId="{F936847D-7DF6-4DFD-9C4B-488283B29B12}" type="presOf" srcId="{42C34D49-DDF5-4F68-91DE-6C35B202DDF7}" destId="{D751C4AC-836C-4B20-9DB8-ED4B130D514A}" srcOrd="0" destOrd="0" presId="urn:microsoft.com/office/officeart/2005/8/layout/hierarchy1"/>
    <dgm:cxn modelId="{DB384380-1507-455B-AC67-3D6F9EE7BBBB}" type="presOf" srcId="{7A9462BC-E063-459E-889B-FFDC3FB69F08}" destId="{B483B683-73AD-45CF-A82C-FF2581072EEF}" srcOrd="0" destOrd="0" presId="urn:microsoft.com/office/officeart/2005/8/layout/hierarchy1"/>
    <dgm:cxn modelId="{49916B81-B6CF-4D73-B03C-3BEEC7C292A4}" type="presOf" srcId="{A66E00FC-C6AA-4A24-B93C-020700785525}" destId="{FFB30D04-3F7B-4883-97D7-71EF67BCB500}" srcOrd="0" destOrd="0" presId="urn:microsoft.com/office/officeart/2005/8/layout/hierarchy1"/>
    <dgm:cxn modelId="{04BDEE89-C04A-450B-B483-6BB4A9D047CA}" type="presOf" srcId="{82C5068E-8783-4789-B3CC-1B7E93C42F77}" destId="{68211BE5-5267-401F-A90A-FBE9D22F8C35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4DF3EB8E-E18B-4CAC-BBFA-CEB46B12AD33}" type="presOf" srcId="{891895C1-53D7-4190-BD74-13B70FC82D60}" destId="{9906A9AE-A4E4-485E-8170-BEE6248DF6E4}" srcOrd="0" destOrd="0" presId="urn:microsoft.com/office/officeart/2005/8/layout/hierarchy1"/>
    <dgm:cxn modelId="{7007CB90-1D5A-433B-B063-99BF50EDD04E}" type="presOf" srcId="{2528AB42-221E-4415-9619-74C13B73DF30}" destId="{041B153C-2F19-47F4-A018-59FE301E5225}" srcOrd="0" destOrd="0" presId="urn:microsoft.com/office/officeart/2005/8/layout/hierarchy1"/>
    <dgm:cxn modelId="{69B62394-9DF3-4051-ADDE-B1F841E016C8}" type="presOf" srcId="{AF2AE896-BC97-43F6-8366-78F140BF70E5}" destId="{18A74ED9-ADE8-493B-8567-3337CF015AF8}" srcOrd="0" destOrd="0" presId="urn:microsoft.com/office/officeart/2005/8/layout/hierarchy1"/>
    <dgm:cxn modelId="{8D797398-B951-4798-8893-BEAFB739FF26}" type="presOf" srcId="{8E45590E-A4C8-4344-9BA6-59F17533FA61}" destId="{B462237C-919E-4E47-95DB-3BF2B4BA0B6B}" srcOrd="0" destOrd="0" presId="urn:microsoft.com/office/officeart/2005/8/layout/hierarchy1"/>
    <dgm:cxn modelId="{52D0A99C-F04C-4FCB-A3EF-4A50B46DD395}" type="presOf" srcId="{C9B047B6-8786-4222-8B85-7031DCF75594}" destId="{436522A2-E586-4217-9A32-ECC255D935FB}" srcOrd="0" destOrd="0" presId="urn:microsoft.com/office/officeart/2005/8/layout/hierarchy1"/>
    <dgm:cxn modelId="{01E967A1-5526-45FD-A386-23EA09409911}" type="presOf" srcId="{37756AC9-E0CA-407C-8BE2-B8A15E427CE1}" destId="{35C182F1-7F43-4F20-B149-C6993B44403D}" srcOrd="0" destOrd="0" presId="urn:microsoft.com/office/officeart/2005/8/layout/hierarchy1"/>
    <dgm:cxn modelId="{F555B3A7-AA76-4312-89A9-AC38CE0910EE}" type="presOf" srcId="{0042E35D-9434-4035-85F8-BC35B58BCCD1}" destId="{06FA4401-D170-4A64-AD71-D3BCAA325C76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95F329B0-D27B-4601-AF11-F2A43070B7E4}" type="presOf" srcId="{B8B1D267-67B8-4CA1-8C00-26DBC5E35E3B}" destId="{CE50AA5C-3E45-4FD7-940B-F7489519DD8F}" srcOrd="0" destOrd="0" presId="urn:microsoft.com/office/officeart/2005/8/layout/hierarchy1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C75009BB-E082-484B-8183-5B76E6D8ECAB}" type="presOf" srcId="{B8C74794-48C0-4E1F-B2B7-EE8ADB47D470}" destId="{1194762C-C875-48D5-A768-F74396BE7E00}" srcOrd="0" destOrd="0" presId="urn:microsoft.com/office/officeart/2005/8/layout/hierarchy1"/>
    <dgm:cxn modelId="{282A3EBB-3F15-4EF6-A423-7AF9168F364A}" type="presOf" srcId="{03BD65C3-F631-4934-B820-8EBA92A9744B}" destId="{7542239F-1AA7-4AE5-BC4A-F1E834A0254F}" srcOrd="0" destOrd="0" presId="urn:microsoft.com/office/officeart/2005/8/layout/hierarchy1"/>
    <dgm:cxn modelId="{D3FACABF-1771-467E-8076-F6CFCCC7BCFC}" type="presOf" srcId="{79597591-5492-45E4-A7ED-12C41154C04F}" destId="{95BECD7F-67B9-4B7B-A919-E9BF95620362}" srcOrd="0" destOrd="0" presId="urn:microsoft.com/office/officeart/2005/8/layout/hierarchy1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38DE67CD-010D-46FD-988B-66A4BB365B5A}" type="presOf" srcId="{F359713C-BA7A-403C-9E7D-5EFEF978B8C6}" destId="{11EE8EFF-E7D6-44A3-8156-862C4DF6F51D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4B5072D6-4EE6-41E0-B3EE-8EBBCED2C119}" type="presOf" srcId="{BD675A3F-2435-4A4D-BBAB-127E032BEB86}" destId="{E4F2AC43-7B00-4A89-88B0-150B63085397}" srcOrd="0" destOrd="0" presId="urn:microsoft.com/office/officeart/2005/8/layout/hierarchy1"/>
    <dgm:cxn modelId="{25CBB3DA-42BF-4C13-8CF5-97EF78EF898B}" type="presOf" srcId="{C590D825-D2FE-4908-BF5F-BF0506CD8BD4}" destId="{F1E576A4-3585-4384-BC32-9740C90C3268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11E25EF3-BBFE-43C9-871A-A129F9649F51}" type="presOf" srcId="{AB7B103E-0ABE-4939-AD90-734B9FBE2A5B}" destId="{78C4974E-101F-4A98-9478-A3FBB6228403}" srcOrd="0" destOrd="0" presId="urn:microsoft.com/office/officeart/2005/8/layout/hierarchy1"/>
    <dgm:cxn modelId="{662BDDF5-35C2-4F1F-AAEA-2FD38774B521}" type="presOf" srcId="{90C09EE8-92B6-4AA5-A3C4-5F0687173EED}" destId="{1C60E652-4F19-430F-8602-3F38DDF577AE}" srcOrd="0" destOrd="0" presId="urn:microsoft.com/office/officeart/2005/8/layout/hierarchy1"/>
    <dgm:cxn modelId="{21AAAEFB-DF92-4FD1-9A38-BEFBFC1CD8C3}" type="presOf" srcId="{21443CC8-5ACD-40CF-8DFA-3BF0B07E9801}" destId="{90B59D64-C508-4A3E-9D95-734351971BEB}" srcOrd="0" destOrd="0" presId="urn:microsoft.com/office/officeart/2005/8/layout/hierarchy1"/>
    <dgm:cxn modelId="{D5CA939D-8AB7-41D2-BF91-8122170622C9}" type="presParOf" srcId="{7542239F-1AA7-4AE5-BC4A-F1E834A0254F}" destId="{B793FB32-6C4E-4A25-B92A-540F7CA65766}" srcOrd="0" destOrd="0" presId="urn:microsoft.com/office/officeart/2005/8/layout/hierarchy1"/>
    <dgm:cxn modelId="{971F7600-0432-4B8E-A917-1EAD84D5728E}" type="presParOf" srcId="{B793FB32-6C4E-4A25-B92A-540F7CA65766}" destId="{0BC42AA8-A646-4351-88FD-B01BAE5587FC}" srcOrd="0" destOrd="0" presId="urn:microsoft.com/office/officeart/2005/8/layout/hierarchy1"/>
    <dgm:cxn modelId="{7E6591FF-B6F1-46D1-B578-A7ACE8A7C4D2}" type="presParOf" srcId="{0BC42AA8-A646-4351-88FD-B01BAE5587FC}" destId="{BCD563DB-4F35-4386-B71C-0C6F372D1E74}" srcOrd="0" destOrd="0" presId="urn:microsoft.com/office/officeart/2005/8/layout/hierarchy1"/>
    <dgm:cxn modelId="{2BAF630E-D96D-4D2D-800D-092CB16B7538}" type="presParOf" srcId="{0BC42AA8-A646-4351-88FD-B01BAE5587FC}" destId="{06FA4401-D170-4A64-AD71-D3BCAA325C76}" srcOrd="1" destOrd="0" presId="urn:microsoft.com/office/officeart/2005/8/layout/hierarchy1"/>
    <dgm:cxn modelId="{1D8A7CB7-1A9C-4EA3-9FB4-CD15488B6E73}" type="presParOf" srcId="{B793FB32-6C4E-4A25-B92A-540F7CA65766}" destId="{F148EF63-C9BF-4428-BA07-704EE978A95E}" srcOrd="1" destOrd="0" presId="urn:microsoft.com/office/officeart/2005/8/layout/hierarchy1"/>
    <dgm:cxn modelId="{1CBEA4C2-661B-4EEF-8919-F3A501F871A9}" type="presParOf" srcId="{F148EF63-C9BF-4428-BA07-704EE978A95E}" destId="{AF37FE95-8CFC-4EC4-B335-2E941D7986A2}" srcOrd="0" destOrd="0" presId="urn:microsoft.com/office/officeart/2005/8/layout/hierarchy1"/>
    <dgm:cxn modelId="{C4C15D08-36A9-45B1-AC89-7174219238BB}" type="presParOf" srcId="{F148EF63-C9BF-4428-BA07-704EE978A95E}" destId="{32E4A262-69C4-4DEF-86A9-AA22E8B088FB}" srcOrd="1" destOrd="0" presId="urn:microsoft.com/office/officeart/2005/8/layout/hierarchy1"/>
    <dgm:cxn modelId="{141D0E3E-863E-4249-ADCC-541D89AB6609}" type="presParOf" srcId="{32E4A262-69C4-4DEF-86A9-AA22E8B088FB}" destId="{38A322FF-C718-40A1-AF9B-9FC37B250E67}" srcOrd="0" destOrd="0" presId="urn:microsoft.com/office/officeart/2005/8/layout/hierarchy1"/>
    <dgm:cxn modelId="{EC0D485B-D8AA-45E7-989C-E3EB4331E95E}" type="presParOf" srcId="{38A322FF-C718-40A1-AF9B-9FC37B250E67}" destId="{6DD55054-8AE9-4859-89E4-988F46DFAE1A}" srcOrd="0" destOrd="0" presId="urn:microsoft.com/office/officeart/2005/8/layout/hierarchy1"/>
    <dgm:cxn modelId="{91F12807-D9CE-47E3-BA0B-4D3E2D19C707}" type="presParOf" srcId="{38A322FF-C718-40A1-AF9B-9FC37B250E67}" destId="{FFB30D04-3F7B-4883-97D7-71EF67BCB500}" srcOrd="1" destOrd="0" presId="urn:microsoft.com/office/officeart/2005/8/layout/hierarchy1"/>
    <dgm:cxn modelId="{E1545017-69A6-4E40-A422-763CB6A3DE3B}" type="presParOf" srcId="{32E4A262-69C4-4DEF-86A9-AA22E8B088FB}" destId="{9B8F88E9-581D-4B01-9663-CB67BE21AE87}" srcOrd="1" destOrd="0" presId="urn:microsoft.com/office/officeart/2005/8/layout/hierarchy1"/>
    <dgm:cxn modelId="{392A0B60-7F5E-430C-BEFD-4025A4C075B7}" type="presParOf" srcId="{9B8F88E9-581D-4B01-9663-CB67BE21AE87}" destId="{CE50AA5C-3E45-4FD7-940B-F7489519DD8F}" srcOrd="0" destOrd="0" presId="urn:microsoft.com/office/officeart/2005/8/layout/hierarchy1"/>
    <dgm:cxn modelId="{81838A12-09B8-45AB-B616-003501787244}" type="presParOf" srcId="{9B8F88E9-581D-4B01-9663-CB67BE21AE87}" destId="{5F6D85E4-C180-496C-8C4C-D0A31F63562D}" srcOrd="1" destOrd="0" presId="urn:microsoft.com/office/officeart/2005/8/layout/hierarchy1"/>
    <dgm:cxn modelId="{18A80243-6A51-446E-AB29-BDF07B27DE25}" type="presParOf" srcId="{5F6D85E4-C180-496C-8C4C-D0A31F63562D}" destId="{F1E856D2-041C-462B-9D26-C0B09EC03C11}" srcOrd="0" destOrd="0" presId="urn:microsoft.com/office/officeart/2005/8/layout/hierarchy1"/>
    <dgm:cxn modelId="{6909136C-5EEE-4E8F-A091-F98E632DA94F}" type="presParOf" srcId="{F1E856D2-041C-462B-9D26-C0B09EC03C11}" destId="{2D425461-CD9E-47D8-9057-57A1A3A37B91}" srcOrd="0" destOrd="0" presId="urn:microsoft.com/office/officeart/2005/8/layout/hierarchy1"/>
    <dgm:cxn modelId="{A48C2F83-F5FF-4099-82AA-5253B4A3FEF1}" type="presParOf" srcId="{F1E856D2-041C-462B-9D26-C0B09EC03C11}" destId="{90B59D64-C508-4A3E-9D95-734351971BEB}" srcOrd="1" destOrd="0" presId="urn:microsoft.com/office/officeart/2005/8/layout/hierarchy1"/>
    <dgm:cxn modelId="{60CE4A14-0E69-446C-B71B-023580259583}" type="presParOf" srcId="{5F6D85E4-C180-496C-8C4C-D0A31F63562D}" destId="{D8ADC6D0-8362-4A9B-AC23-A48538486975}" srcOrd="1" destOrd="0" presId="urn:microsoft.com/office/officeart/2005/8/layout/hierarchy1"/>
    <dgm:cxn modelId="{DC5FCC1A-AB3E-48A3-B6BB-B7474512B214}" type="presParOf" srcId="{D8ADC6D0-8362-4A9B-AC23-A48538486975}" destId="{1C60E652-4F19-430F-8602-3F38DDF577AE}" srcOrd="0" destOrd="0" presId="urn:microsoft.com/office/officeart/2005/8/layout/hierarchy1"/>
    <dgm:cxn modelId="{7F4653BA-1FE9-4563-BF34-DCE57FAEC80B}" type="presParOf" srcId="{D8ADC6D0-8362-4A9B-AC23-A48538486975}" destId="{7A373A37-15D0-4440-97DC-64A26581F2FC}" srcOrd="1" destOrd="0" presId="urn:microsoft.com/office/officeart/2005/8/layout/hierarchy1"/>
    <dgm:cxn modelId="{2F10007D-92F5-4B51-AC7C-D927DABA6F8E}" type="presParOf" srcId="{7A373A37-15D0-4440-97DC-64A26581F2FC}" destId="{ABA85A0B-7729-4BB9-B678-2825C6D34095}" srcOrd="0" destOrd="0" presId="urn:microsoft.com/office/officeart/2005/8/layout/hierarchy1"/>
    <dgm:cxn modelId="{E911DD24-64CE-43EC-8793-C6C7E932CF98}" type="presParOf" srcId="{ABA85A0B-7729-4BB9-B678-2825C6D34095}" destId="{D42E5194-A17B-4DA9-AE84-CCAD9396E95B}" srcOrd="0" destOrd="0" presId="urn:microsoft.com/office/officeart/2005/8/layout/hierarchy1"/>
    <dgm:cxn modelId="{E4F4586E-61F1-46DC-B532-107C911F4C28}" type="presParOf" srcId="{ABA85A0B-7729-4BB9-B678-2825C6D34095}" destId="{E4F2AC43-7B00-4A89-88B0-150B63085397}" srcOrd="1" destOrd="0" presId="urn:microsoft.com/office/officeart/2005/8/layout/hierarchy1"/>
    <dgm:cxn modelId="{FFD8D1DC-E503-4690-A303-4B073216D3ED}" type="presParOf" srcId="{7A373A37-15D0-4440-97DC-64A26581F2FC}" destId="{F8B3D99F-9260-4ECB-B7A4-A56232BE5E54}" srcOrd="1" destOrd="0" presId="urn:microsoft.com/office/officeart/2005/8/layout/hierarchy1"/>
    <dgm:cxn modelId="{059B8D8D-0381-4609-9D89-B4191D0B3E21}" type="presParOf" srcId="{D8ADC6D0-8362-4A9B-AC23-A48538486975}" destId="{9906A9AE-A4E4-485E-8170-BEE6248DF6E4}" srcOrd="2" destOrd="0" presId="urn:microsoft.com/office/officeart/2005/8/layout/hierarchy1"/>
    <dgm:cxn modelId="{151B667A-666B-4394-8823-E3E0B3971522}" type="presParOf" srcId="{D8ADC6D0-8362-4A9B-AC23-A48538486975}" destId="{EECD0E47-27D5-4F9A-92DF-C5A0BD5ACE22}" srcOrd="3" destOrd="0" presId="urn:microsoft.com/office/officeart/2005/8/layout/hierarchy1"/>
    <dgm:cxn modelId="{E740E27B-A86F-47F6-BC76-DA681E0668AA}" type="presParOf" srcId="{EECD0E47-27D5-4F9A-92DF-C5A0BD5ACE22}" destId="{14F261EA-6233-4792-A305-0D72A2D174D6}" srcOrd="0" destOrd="0" presId="urn:microsoft.com/office/officeart/2005/8/layout/hierarchy1"/>
    <dgm:cxn modelId="{1C222A37-BFF3-4C5D-9B59-FF79B2A86285}" type="presParOf" srcId="{14F261EA-6233-4792-A305-0D72A2D174D6}" destId="{41E54553-AC90-47C7-AA2B-5C0B96F2CD06}" srcOrd="0" destOrd="0" presId="urn:microsoft.com/office/officeart/2005/8/layout/hierarchy1"/>
    <dgm:cxn modelId="{307001C9-3470-47F8-9A77-5CF4C79EEE24}" type="presParOf" srcId="{14F261EA-6233-4792-A305-0D72A2D174D6}" destId="{68211BE5-5267-401F-A90A-FBE9D22F8C35}" srcOrd="1" destOrd="0" presId="urn:microsoft.com/office/officeart/2005/8/layout/hierarchy1"/>
    <dgm:cxn modelId="{6E84DBB9-CD95-4DB0-AA28-3159027031BF}" type="presParOf" srcId="{EECD0E47-27D5-4F9A-92DF-C5A0BD5ACE22}" destId="{D4ECB61C-617A-435E-B3CE-31B5574FF6C8}" srcOrd="1" destOrd="0" presId="urn:microsoft.com/office/officeart/2005/8/layout/hierarchy1"/>
    <dgm:cxn modelId="{01C3940D-E14D-4453-9875-732293DC5CED}" type="presParOf" srcId="{9B8F88E9-581D-4B01-9663-CB67BE21AE87}" destId="{11EE8EFF-E7D6-44A3-8156-862C4DF6F51D}" srcOrd="2" destOrd="0" presId="urn:microsoft.com/office/officeart/2005/8/layout/hierarchy1"/>
    <dgm:cxn modelId="{6D442DD2-6DFE-40A7-A43D-DD62E4D7CA3F}" type="presParOf" srcId="{9B8F88E9-581D-4B01-9663-CB67BE21AE87}" destId="{5A6B62D3-AB63-4935-9B81-F8887C2636B9}" srcOrd="3" destOrd="0" presId="urn:microsoft.com/office/officeart/2005/8/layout/hierarchy1"/>
    <dgm:cxn modelId="{C7028D45-2F1E-496B-8E45-CC9F8AE2C102}" type="presParOf" srcId="{5A6B62D3-AB63-4935-9B81-F8887C2636B9}" destId="{5C0A0ECB-6282-4282-AAFF-524E597C4CB0}" srcOrd="0" destOrd="0" presId="urn:microsoft.com/office/officeart/2005/8/layout/hierarchy1"/>
    <dgm:cxn modelId="{BF46C833-2106-41E3-9775-810823CC7102}" type="presParOf" srcId="{5C0A0ECB-6282-4282-AAFF-524E597C4CB0}" destId="{ADFDF0A4-0BA6-4B40-99DB-79ED6CF03864}" srcOrd="0" destOrd="0" presId="urn:microsoft.com/office/officeart/2005/8/layout/hierarchy1"/>
    <dgm:cxn modelId="{CD35E495-2237-446C-8AAA-3E94862253E3}" type="presParOf" srcId="{5C0A0ECB-6282-4282-AAFF-524E597C4CB0}" destId="{1194762C-C875-48D5-A768-F74396BE7E00}" srcOrd="1" destOrd="0" presId="urn:microsoft.com/office/officeart/2005/8/layout/hierarchy1"/>
    <dgm:cxn modelId="{28165D24-AAC2-4532-B8D2-6E1D53E10044}" type="presParOf" srcId="{5A6B62D3-AB63-4935-9B81-F8887C2636B9}" destId="{07497EFE-D0AE-4AD0-AFF0-8589C4A74010}" srcOrd="1" destOrd="0" presId="urn:microsoft.com/office/officeart/2005/8/layout/hierarchy1"/>
    <dgm:cxn modelId="{45D44873-336B-43CC-BA51-714BBDCE59F6}" type="presParOf" srcId="{07497EFE-D0AE-4AD0-AFF0-8589C4A74010}" destId="{78C4974E-101F-4A98-9478-A3FBB6228403}" srcOrd="0" destOrd="0" presId="urn:microsoft.com/office/officeart/2005/8/layout/hierarchy1"/>
    <dgm:cxn modelId="{2435FDD5-7789-4163-A2E1-0D97E32E2B24}" type="presParOf" srcId="{07497EFE-D0AE-4AD0-AFF0-8589C4A74010}" destId="{257371B8-5ADF-4F69-A541-072B95CD3A2A}" srcOrd="1" destOrd="0" presId="urn:microsoft.com/office/officeart/2005/8/layout/hierarchy1"/>
    <dgm:cxn modelId="{4409413F-B700-4378-808D-E2C997E91FEE}" type="presParOf" srcId="{257371B8-5ADF-4F69-A541-072B95CD3A2A}" destId="{832DB24F-F47D-4900-970A-8A7607A5E1A9}" srcOrd="0" destOrd="0" presId="urn:microsoft.com/office/officeart/2005/8/layout/hierarchy1"/>
    <dgm:cxn modelId="{9EBDDC29-42A3-4560-B6D4-5DA43D6F2C02}" type="presParOf" srcId="{832DB24F-F47D-4900-970A-8A7607A5E1A9}" destId="{C1A7EBA9-A4BF-4FB3-880F-04F2AF6E19EF}" srcOrd="0" destOrd="0" presId="urn:microsoft.com/office/officeart/2005/8/layout/hierarchy1"/>
    <dgm:cxn modelId="{CD62BF61-25F9-408B-8E2F-F1170BC0AA40}" type="presParOf" srcId="{832DB24F-F47D-4900-970A-8A7607A5E1A9}" destId="{F1E576A4-3585-4384-BC32-9740C90C3268}" srcOrd="1" destOrd="0" presId="urn:microsoft.com/office/officeart/2005/8/layout/hierarchy1"/>
    <dgm:cxn modelId="{81FFDB49-D854-46AE-9058-6553ED078634}" type="presParOf" srcId="{257371B8-5ADF-4F69-A541-072B95CD3A2A}" destId="{ABD23F3C-B030-433A-BD5C-3710D93CA8D5}" srcOrd="1" destOrd="0" presId="urn:microsoft.com/office/officeart/2005/8/layout/hierarchy1"/>
    <dgm:cxn modelId="{62730FD2-E6D3-485B-8905-0CC8BC9A0DE9}" type="presParOf" srcId="{ABD23F3C-B030-433A-BD5C-3710D93CA8D5}" destId="{95BECD7F-67B9-4B7B-A919-E9BF95620362}" srcOrd="0" destOrd="0" presId="urn:microsoft.com/office/officeart/2005/8/layout/hierarchy1"/>
    <dgm:cxn modelId="{AC6D2051-AEB6-4FFF-8A66-FD4445548D9D}" type="presParOf" srcId="{ABD23F3C-B030-433A-BD5C-3710D93CA8D5}" destId="{6EFDE09F-0523-45DF-8557-89861952122B}" srcOrd="1" destOrd="0" presId="urn:microsoft.com/office/officeart/2005/8/layout/hierarchy1"/>
    <dgm:cxn modelId="{6A7CD749-3004-48C9-B78F-12FFD412E552}" type="presParOf" srcId="{6EFDE09F-0523-45DF-8557-89861952122B}" destId="{D742E773-55FC-4C73-B91C-7A16647485C2}" srcOrd="0" destOrd="0" presId="urn:microsoft.com/office/officeart/2005/8/layout/hierarchy1"/>
    <dgm:cxn modelId="{839C0C1D-9653-47B9-B21A-DE9E7A00EF38}" type="presParOf" srcId="{D742E773-55FC-4C73-B91C-7A16647485C2}" destId="{6106F41B-2696-4F54-8A65-9FCE8A08647E}" srcOrd="0" destOrd="0" presId="urn:microsoft.com/office/officeart/2005/8/layout/hierarchy1"/>
    <dgm:cxn modelId="{62EDA142-FF9B-4515-9D0F-674DF6E197EC}" type="presParOf" srcId="{D742E773-55FC-4C73-B91C-7A16647485C2}" destId="{1A0263D7-2F85-423D-9E79-2CB34CB09155}" srcOrd="1" destOrd="0" presId="urn:microsoft.com/office/officeart/2005/8/layout/hierarchy1"/>
    <dgm:cxn modelId="{8D2C2E51-6E62-40E3-AB5C-70C38487BF1B}" type="presParOf" srcId="{6EFDE09F-0523-45DF-8557-89861952122B}" destId="{DF9D3985-B568-483E-8F21-06850F482F95}" srcOrd="1" destOrd="0" presId="urn:microsoft.com/office/officeart/2005/8/layout/hierarchy1"/>
    <dgm:cxn modelId="{BC06C6DA-3CE2-4184-8832-3A417E971F67}" type="presParOf" srcId="{ABD23F3C-B030-433A-BD5C-3710D93CA8D5}" destId="{D751C4AC-836C-4B20-9DB8-ED4B130D514A}" srcOrd="2" destOrd="0" presId="urn:microsoft.com/office/officeart/2005/8/layout/hierarchy1"/>
    <dgm:cxn modelId="{A2C4DCB4-7EDD-498A-9579-72FA1D29BBCE}" type="presParOf" srcId="{ABD23F3C-B030-433A-BD5C-3710D93CA8D5}" destId="{B6B7330C-83E7-4AC3-AA81-410414259CF4}" srcOrd="3" destOrd="0" presId="urn:microsoft.com/office/officeart/2005/8/layout/hierarchy1"/>
    <dgm:cxn modelId="{211C2330-FE1C-465F-A53B-1EEEC067482D}" type="presParOf" srcId="{B6B7330C-83E7-4AC3-AA81-410414259CF4}" destId="{A3E8B2A4-E9DB-491F-9993-D18E8EAD1D5F}" srcOrd="0" destOrd="0" presId="urn:microsoft.com/office/officeart/2005/8/layout/hierarchy1"/>
    <dgm:cxn modelId="{EB941C63-47E5-4258-8601-E10AD3F8F030}" type="presParOf" srcId="{A3E8B2A4-E9DB-491F-9993-D18E8EAD1D5F}" destId="{AB716117-BE98-4184-BFD1-EE2DDA678AFB}" srcOrd="0" destOrd="0" presId="urn:microsoft.com/office/officeart/2005/8/layout/hierarchy1"/>
    <dgm:cxn modelId="{0BEA1E50-BE3B-406C-95E4-B15D22AF6BB0}" type="presParOf" srcId="{A3E8B2A4-E9DB-491F-9993-D18E8EAD1D5F}" destId="{966C5812-597E-48DE-A72E-8995585B015F}" srcOrd="1" destOrd="0" presId="urn:microsoft.com/office/officeart/2005/8/layout/hierarchy1"/>
    <dgm:cxn modelId="{BFCA651C-4EBE-40DA-89C5-24A2D33BD718}" type="presParOf" srcId="{B6B7330C-83E7-4AC3-AA81-410414259CF4}" destId="{3A2DAAD1-4BD7-4446-B801-61BA6DFE5718}" srcOrd="1" destOrd="0" presId="urn:microsoft.com/office/officeart/2005/8/layout/hierarchy1"/>
    <dgm:cxn modelId="{8403108B-F427-438E-A7E9-C8160DA91152}" type="presParOf" srcId="{07497EFE-D0AE-4AD0-AFF0-8589C4A74010}" destId="{B18C35A0-19C3-4F41-9DFA-81C1569A4247}" srcOrd="2" destOrd="0" presId="urn:microsoft.com/office/officeart/2005/8/layout/hierarchy1"/>
    <dgm:cxn modelId="{0EEB7471-3D74-47E4-9B33-15EA54AA4E8E}" type="presParOf" srcId="{07497EFE-D0AE-4AD0-AFF0-8589C4A74010}" destId="{0CFBA78D-9A9F-439B-AB41-A4BEFE172682}" srcOrd="3" destOrd="0" presId="urn:microsoft.com/office/officeart/2005/8/layout/hierarchy1"/>
    <dgm:cxn modelId="{354F5E13-97EB-486E-B437-4D860B4FA750}" type="presParOf" srcId="{0CFBA78D-9A9F-439B-AB41-A4BEFE172682}" destId="{1BDBEEC6-D882-43BC-897F-CB260F195362}" srcOrd="0" destOrd="0" presId="urn:microsoft.com/office/officeart/2005/8/layout/hierarchy1"/>
    <dgm:cxn modelId="{4C412F09-5442-44C4-9820-FE9C85411305}" type="presParOf" srcId="{1BDBEEC6-D882-43BC-897F-CB260F195362}" destId="{C02B9E12-24C7-4E9E-A819-8E3419DE7F3C}" srcOrd="0" destOrd="0" presId="urn:microsoft.com/office/officeart/2005/8/layout/hierarchy1"/>
    <dgm:cxn modelId="{2B51AF00-4E48-48F1-91DA-141B93468D22}" type="presParOf" srcId="{1BDBEEC6-D882-43BC-897F-CB260F195362}" destId="{041B153C-2F19-47F4-A018-59FE301E5225}" srcOrd="1" destOrd="0" presId="urn:microsoft.com/office/officeart/2005/8/layout/hierarchy1"/>
    <dgm:cxn modelId="{743933B7-6837-4FDB-94C1-192D0ED415A9}" type="presParOf" srcId="{0CFBA78D-9A9F-439B-AB41-A4BEFE172682}" destId="{D240B7A0-BDAC-45FF-8E6B-78A6DE3D52A1}" srcOrd="1" destOrd="0" presId="urn:microsoft.com/office/officeart/2005/8/layout/hierarchy1"/>
    <dgm:cxn modelId="{1BDBDC94-B4F1-49BE-ABDA-11481CC5CA8C}" type="presParOf" srcId="{F148EF63-C9BF-4428-BA07-704EE978A95E}" destId="{F9F83A09-F467-4BAC-8B48-7752BA91FE67}" srcOrd="2" destOrd="0" presId="urn:microsoft.com/office/officeart/2005/8/layout/hierarchy1"/>
    <dgm:cxn modelId="{19DAA4F9-AD8C-4E5B-92B7-326B93338FE4}" type="presParOf" srcId="{F148EF63-C9BF-4428-BA07-704EE978A95E}" destId="{E1596DF7-4D98-4CD2-9F74-B393F205E627}" srcOrd="3" destOrd="0" presId="urn:microsoft.com/office/officeart/2005/8/layout/hierarchy1"/>
    <dgm:cxn modelId="{2C65DFC3-E328-4E68-9A49-D2F15B4EE469}" type="presParOf" srcId="{E1596DF7-4D98-4CD2-9F74-B393F205E627}" destId="{CBCDD24A-14E7-43C2-AD7F-AD5BD5789191}" srcOrd="0" destOrd="0" presId="urn:microsoft.com/office/officeart/2005/8/layout/hierarchy1"/>
    <dgm:cxn modelId="{B95AAF74-41CF-4545-A6BC-7D56795384EB}" type="presParOf" srcId="{CBCDD24A-14E7-43C2-AD7F-AD5BD5789191}" destId="{3B66C831-D558-4855-A1F3-35233E47AE17}" srcOrd="0" destOrd="0" presId="urn:microsoft.com/office/officeart/2005/8/layout/hierarchy1"/>
    <dgm:cxn modelId="{DE5EEAEC-8333-4E92-90D7-7855DBFC3A01}" type="presParOf" srcId="{CBCDD24A-14E7-43C2-AD7F-AD5BD5789191}" destId="{18A74ED9-ADE8-493B-8567-3337CF015AF8}" srcOrd="1" destOrd="0" presId="urn:microsoft.com/office/officeart/2005/8/layout/hierarchy1"/>
    <dgm:cxn modelId="{389C6D50-6369-4E0F-9C19-5109B7F3A2DE}" type="presParOf" srcId="{E1596DF7-4D98-4CD2-9F74-B393F205E627}" destId="{F3F3F2F1-DDAE-4CC7-A2B6-F84DE045866D}" srcOrd="1" destOrd="0" presId="urn:microsoft.com/office/officeart/2005/8/layout/hierarchy1"/>
    <dgm:cxn modelId="{F60BAD00-0C91-4AAE-95FF-C82C87C4CA12}" type="presParOf" srcId="{F3F3F2F1-DDAE-4CC7-A2B6-F84DE045866D}" destId="{97AFFE09-2D7E-4A5D-B704-B58EA748217E}" srcOrd="0" destOrd="0" presId="urn:microsoft.com/office/officeart/2005/8/layout/hierarchy1"/>
    <dgm:cxn modelId="{A871C91F-5A6B-4C21-BDC3-BA5099D44173}" type="presParOf" srcId="{F3F3F2F1-DDAE-4CC7-A2B6-F84DE045866D}" destId="{4592EF28-F196-4360-A5D6-0751662FBD16}" srcOrd="1" destOrd="0" presId="urn:microsoft.com/office/officeart/2005/8/layout/hierarchy1"/>
    <dgm:cxn modelId="{1050C5BE-87D8-4DF9-93E1-8740CE129A75}" type="presParOf" srcId="{4592EF28-F196-4360-A5D6-0751662FBD16}" destId="{DA5B4124-3760-40AE-ADFC-1CCFD4943E2C}" srcOrd="0" destOrd="0" presId="urn:microsoft.com/office/officeart/2005/8/layout/hierarchy1"/>
    <dgm:cxn modelId="{46728DD3-A246-4482-94C2-ABA39114DEE0}" type="presParOf" srcId="{DA5B4124-3760-40AE-ADFC-1CCFD4943E2C}" destId="{C47E1D3E-00CB-47F1-8738-6ED20AFFBD23}" srcOrd="0" destOrd="0" presId="urn:microsoft.com/office/officeart/2005/8/layout/hierarchy1"/>
    <dgm:cxn modelId="{94AF9964-F428-406F-BB35-B462797B3F2E}" type="presParOf" srcId="{DA5B4124-3760-40AE-ADFC-1CCFD4943E2C}" destId="{52709134-1ACC-49E6-9F8F-99D12ACD0D13}" srcOrd="1" destOrd="0" presId="urn:microsoft.com/office/officeart/2005/8/layout/hierarchy1"/>
    <dgm:cxn modelId="{729CFBFE-D9F8-499B-9E19-123A9A8CB27D}" type="presParOf" srcId="{4592EF28-F196-4360-A5D6-0751662FBD16}" destId="{165B38DE-0E5D-46DD-84BE-DA0406BE3A59}" srcOrd="1" destOrd="0" presId="urn:microsoft.com/office/officeart/2005/8/layout/hierarchy1"/>
    <dgm:cxn modelId="{0D7F04AC-89FB-4CD3-818E-A4C1BE37F7D4}" type="presParOf" srcId="{F3F3F2F1-DDAE-4CC7-A2B6-F84DE045866D}" destId="{B462237C-919E-4E47-95DB-3BF2B4BA0B6B}" srcOrd="2" destOrd="0" presId="urn:microsoft.com/office/officeart/2005/8/layout/hierarchy1"/>
    <dgm:cxn modelId="{CD8673B5-22F4-4B16-861F-8FECE2DC0086}" type="presParOf" srcId="{F3F3F2F1-DDAE-4CC7-A2B6-F84DE045866D}" destId="{C931A5C6-8291-46E1-98ED-7E84FBB28C25}" srcOrd="3" destOrd="0" presId="urn:microsoft.com/office/officeart/2005/8/layout/hierarchy1"/>
    <dgm:cxn modelId="{B2A2A222-B57D-41A9-A9C9-E3FA78547390}" type="presParOf" srcId="{C931A5C6-8291-46E1-98ED-7E84FBB28C25}" destId="{5B3F816C-F9CB-468C-9621-B38AF86F4941}" srcOrd="0" destOrd="0" presId="urn:microsoft.com/office/officeart/2005/8/layout/hierarchy1"/>
    <dgm:cxn modelId="{E5A7A1AE-FA67-42DF-AEB8-9AFBE70DCA1D}" type="presParOf" srcId="{5B3F816C-F9CB-468C-9621-B38AF86F4941}" destId="{23D952FA-CBA9-453B-9996-D2DAFA758694}" srcOrd="0" destOrd="0" presId="urn:microsoft.com/office/officeart/2005/8/layout/hierarchy1"/>
    <dgm:cxn modelId="{D790CABE-6865-46E0-AF28-761E55EFB072}" type="presParOf" srcId="{5B3F816C-F9CB-468C-9621-B38AF86F4941}" destId="{35C182F1-7F43-4F20-B149-C6993B44403D}" srcOrd="1" destOrd="0" presId="urn:microsoft.com/office/officeart/2005/8/layout/hierarchy1"/>
    <dgm:cxn modelId="{B1CAC527-EB6A-44BA-B3ED-B18A63071954}" type="presParOf" srcId="{C931A5C6-8291-46E1-98ED-7E84FBB28C25}" destId="{21473BF4-4152-4877-A34B-738E20A3B3E7}" srcOrd="1" destOrd="0" presId="urn:microsoft.com/office/officeart/2005/8/layout/hierarchy1"/>
    <dgm:cxn modelId="{1BDEC23A-71EE-45E6-83A4-971F17AEDCCD}" type="presParOf" srcId="{21473BF4-4152-4877-A34B-738E20A3B3E7}" destId="{B483B683-73AD-45CF-A82C-FF2581072EEF}" srcOrd="0" destOrd="0" presId="urn:microsoft.com/office/officeart/2005/8/layout/hierarchy1"/>
    <dgm:cxn modelId="{7C114A40-2C6B-4100-88B7-C9ABCF721377}" type="presParOf" srcId="{21473BF4-4152-4877-A34B-738E20A3B3E7}" destId="{1C76BF9E-7D09-434C-886D-769D623C492D}" srcOrd="1" destOrd="0" presId="urn:microsoft.com/office/officeart/2005/8/layout/hierarchy1"/>
    <dgm:cxn modelId="{EF2627E5-13E4-4676-B109-987BB11791BB}" type="presParOf" srcId="{1C76BF9E-7D09-434C-886D-769D623C492D}" destId="{CDE0B66F-46F8-4B40-96FE-AF62DE49F1A1}" srcOrd="0" destOrd="0" presId="urn:microsoft.com/office/officeart/2005/8/layout/hierarchy1"/>
    <dgm:cxn modelId="{296F1C2E-0D1B-4CA6-B7BD-35AECF3817B2}" type="presParOf" srcId="{CDE0B66F-46F8-4B40-96FE-AF62DE49F1A1}" destId="{78AFE1F0-AF45-4684-9080-E6217BA955B5}" srcOrd="0" destOrd="0" presId="urn:microsoft.com/office/officeart/2005/8/layout/hierarchy1"/>
    <dgm:cxn modelId="{60EE2E74-B697-4AD4-AD70-95B9A535E7F9}" type="presParOf" srcId="{CDE0B66F-46F8-4B40-96FE-AF62DE49F1A1}" destId="{436522A2-E586-4217-9A32-ECC255D935FB}" srcOrd="1" destOrd="0" presId="urn:microsoft.com/office/officeart/2005/8/layout/hierarchy1"/>
    <dgm:cxn modelId="{DDC434AB-D10B-4F06-90A4-F893CFB325A8}" type="presParOf" srcId="{1C76BF9E-7D09-434C-886D-769D623C492D}" destId="{20DD664E-D64C-4048-A95F-FF696485E92D}" srcOrd="1" destOrd="0" presId="urn:microsoft.com/office/officeart/2005/8/layout/hierarchy1"/>
    <dgm:cxn modelId="{BA28F0E1-3975-4962-9680-FF574F185F96}" type="presParOf" srcId="{21473BF4-4152-4877-A34B-738E20A3B3E7}" destId="{70E0DD98-CBE7-4A63-8EE0-E83800FDA343}" srcOrd="2" destOrd="0" presId="urn:microsoft.com/office/officeart/2005/8/layout/hierarchy1"/>
    <dgm:cxn modelId="{EBAC5A83-02B7-48AE-9755-C2BA8782CAFC}" type="presParOf" srcId="{21473BF4-4152-4877-A34B-738E20A3B3E7}" destId="{332884B7-796F-4C9B-B937-1A4DDCB7293C}" srcOrd="3" destOrd="0" presId="urn:microsoft.com/office/officeart/2005/8/layout/hierarchy1"/>
    <dgm:cxn modelId="{D598E4B1-FAB0-470F-ADDC-D78EA70646B6}" type="presParOf" srcId="{332884B7-796F-4C9B-B937-1A4DDCB7293C}" destId="{C835C1CF-2854-4EB1-A585-3BC2E26133D3}" srcOrd="0" destOrd="0" presId="urn:microsoft.com/office/officeart/2005/8/layout/hierarchy1"/>
    <dgm:cxn modelId="{735CA809-3681-441A-8B58-58F5E5F5AAEE}" type="presParOf" srcId="{C835C1CF-2854-4EB1-A585-3BC2E26133D3}" destId="{51CFDB7C-534C-436E-BD0E-C51840EF8007}" srcOrd="0" destOrd="0" presId="urn:microsoft.com/office/officeart/2005/8/layout/hierarchy1"/>
    <dgm:cxn modelId="{9BC53FF4-5794-49DD-BA9C-A0F08808E931}" type="presParOf" srcId="{C835C1CF-2854-4EB1-A585-3BC2E26133D3}" destId="{20351736-F885-4F98-8D0C-AFBCCA911471}" srcOrd="1" destOrd="0" presId="urn:microsoft.com/office/officeart/2005/8/layout/hierarchy1"/>
    <dgm:cxn modelId="{A6E8CAEF-3854-485A-824F-568428E66E64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50</a:t>
          </a:r>
          <a:endParaRPr lang="es-ES" sz="3200" dirty="0">
            <a:solidFill>
              <a:schemeClr val="tx1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45</a:t>
          </a:r>
          <a:endParaRPr lang="es-ES" sz="3200" dirty="0">
            <a:solidFill>
              <a:schemeClr val="tx1"/>
            </a:solidFill>
          </a:endParaRPr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48</a:t>
          </a:r>
          <a:endParaRPr lang="es-ES" sz="3200" dirty="0">
            <a:solidFill>
              <a:schemeClr val="tx1"/>
            </a:solidFill>
          </a:endParaRPr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>
              <a:solidFill>
                <a:srgbClr val="C00000"/>
              </a:solidFill>
            </a:rPr>
            <a:t>90</a:t>
          </a:r>
          <a:endParaRPr lang="es-ES" sz="3200" dirty="0">
            <a:solidFill>
              <a:srgbClr val="C00000"/>
            </a:solidFill>
          </a:endParaRPr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278C5106-90AC-4187-A291-1561ED33019C}" type="presOf" srcId="{8E340684-E3B3-491F-8AF9-877BE3C8D37B}" destId="{1A0263D7-2F85-423D-9E79-2CB34CB09155}" srcOrd="0" destOrd="0" presId="urn:microsoft.com/office/officeart/2005/8/layout/hierarchy1"/>
    <dgm:cxn modelId="{778B250A-C233-41C2-A183-CB5F86043ED2}" type="presOf" srcId="{C590D825-D2FE-4908-BF5F-BF0506CD8BD4}" destId="{F1E576A4-3585-4384-BC32-9740C90C3268}" srcOrd="0" destOrd="0" presId="urn:microsoft.com/office/officeart/2005/8/layout/hierarchy1"/>
    <dgm:cxn modelId="{3851A713-CE81-44C8-9CDE-C0492473E697}" type="presOf" srcId="{A66E00FC-C6AA-4A24-B93C-020700785525}" destId="{FFB30D04-3F7B-4883-97D7-71EF67BCB500}" srcOrd="0" destOrd="0" presId="urn:microsoft.com/office/officeart/2005/8/layout/hierarchy1"/>
    <dgm:cxn modelId="{E327D114-BD1F-411A-BBF6-5B6FFE3962A5}" type="presOf" srcId="{56CA4783-B4C5-4C0E-8BA4-943761F74C3C}" destId="{52709134-1ACC-49E6-9F8F-99D12ACD0D13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9FA3C21D-45A4-48CB-BD73-03565547DF1E}" type="presOf" srcId="{7A9462BC-E063-459E-889B-FFDC3FB69F08}" destId="{B483B683-73AD-45CF-A82C-FF2581072EEF}" srcOrd="0" destOrd="0" presId="urn:microsoft.com/office/officeart/2005/8/layout/hierarchy1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77528933-2A44-4589-9677-EA471AB32A52}" type="presOf" srcId="{03BD65C3-F631-4934-B820-8EBA92A9744B}" destId="{7542239F-1AA7-4AE5-BC4A-F1E834A0254F}" srcOrd="0" destOrd="0" presId="urn:microsoft.com/office/officeart/2005/8/layout/hierarchy1"/>
    <dgm:cxn modelId="{B71CA134-1197-44A3-A3CA-2D80A3B10930}" type="presOf" srcId="{4669A61B-169A-4286-9056-6509858F0A4C}" destId="{F9F83A09-F467-4BAC-8B48-7752BA91FE67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8D596556-359A-4AAB-924D-8FFDDF6E22EF}" type="presOf" srcId="{891895C1-53D7-4190-BD74-13B70FC82D60}" destId="{9906A9AE-A4E4-485E-8170-BEE6248DF6E4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35AA9B62-397C-44AC-8EA7-1F4CBFCC2D94}" type="presOf" srcId="{9B666E1F-785A-429E-A628-565DAE73A6EB}" destId="{AF37FE95-8CFC-4EC4-B335-2E941D7986A2}" srcOrd="0" destOrd="0" presId="urn:microsoft.com/office/officeart/2005/8/layout/hierarchy1"/>
    <dgm:cxn modelId="{39B4AA62-6A56-4DB1-9EF3-5C7F9F114EE0}" type="presOf" srcId="{AF2AE896-BC97-43F6-8366-78F140BF70E5}" destId="{18A74ED9-ADE8-493B-8567-3337CF015AF8}" srcOrd="0" destOrd="0" presId="urn:microsoft.com/office/officeart/2005/8/layout/hierarchy1"/>
    <dgm:cxn modelId="{76545268-B309-4B0F-97D8-15E4AFAE589A}" type="presOf" srcId="{08772EF3-E910-4358-8623-D346E2B55111}" destId="{70E0DD98-CBE7-4A63-8EE0-E83800FDA343}" srcOrd="0" destOrd="0" presId="urn:microsoft.com/office/officeart/2005/8/layout/hierarchy1"/>
    <dgm:cxn modelId="{9A42147A-F442-49C0-B1FF-9185FCD607C9}" type="presOf" srcId="{B8B1D267-67B8-4CA1-8C00-26DBC5E35E3B}" destId="{CE50AA5C-3E45-4FD7-940B-F7489519DD8F}" srcOrd="0" destOrd="0" presId="urn:microsoft.com/office/officeart/2005/8/layout/hierarchy1"/>
    <dgm:cxn modelId="{AD042E7D-B447-4E48-8DF0-0683ACB0E985}" type="presOf" srcId="{79597591-5492-45E4-A7ED-12C41154C04F}" destId="{95BECD7F-67B9-4B7B-A919-E9BF95620362}" srcOrd="0" destOrd="0" presId="urn:microsoft.com/office/officeart/2005/8/layout/hierarchy1"/>
    <dgm:cxn modelId="{34618481-37DC-4B0C-B6B5-2221444ED8D7}" type="presOf" srcId="{90C09EE8-92B6-4AA5-A3C4-5F0687173EED}" destId="{1C60E652-4F19-430F-8602-3F38DDF577AE}" srcOrd="0" destOrd="0" presId="urn:microsoft.com/office/officeart/2005/8/layout/hierarchy1"/>
    <dgm:cxn modelId="{1C728F84-E953-4132-88F2-660B7755113F}" type="presOf" srcId="{42C34D49-DDF5-4F68-91DE-6C35B202DDF7}" destId="{D751C4AC-836C-4B20-9DB8-ED4B130D514A}" srcOrd="0" destOrd="0" presId="urn:microsoft.com/office/officeart/2005/8/layout/hierarchy1"/>
    <dgm:cxn modelId="{D7EF8887-85D1-4E69-9C8A-93F644824E97}" type="presOf" srcId="{0042E35D-9434-4035-85F8-BC35B58BCCD1}" destId="{06FA4401-D170-4A64-AD71-D3BCAA325C76}" srcOrd="0" destOrd="0" presId="urn:microsoft.com/office/officeart/2005/8/layout/hierarchy1"/>
    <dgm:cxn modelId="{6CC42C88-C90F-4685-BBC0-E47F015F1C8A}" type="presOf" srcId="{AB7B103E-0ABE-4939-AD90-734B9FBE2A5B}" destId="{78C4974E-101F-4A98-9478-A3FBB6228403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6A22CC98-96C2-47F1-967F-5E8F13699106}" type="presOf" srcId="{B8C74794-48C0-4E1F-B2B7-EE8ADB47D470}" destId="{1194762C-C875-48D5-A768-F74396BE7E00}" srcOrd="0" destOrd="0" presId="urn:microsoft.com/office/officeart/2005/8/layout/hierarchy1"/>
    <dgm:cxn modelId="{16870A9C-1800-4C97-9081-A26ABECE450C}" type="presOf" srcId="{9E434C65-E506-4FB9-8C5C-55CAD6A1B336}" destId="{97AFFE09-2D7E-4A5D-B704-B58EA748217E}" srcOrd="0" destOrd="0" presId="urn:microsoft.com/office/officeart/2005/8/layout/hierarchy1"/>
    <dgm:cxn modelId="{AB53DF9E-2CB0-4266-AF69-382D1046CF38}" type="presOf" srcId="{82C5068E-8783-4789-B3CC-1B7E93C42F77}" destId="{68211BE5-5267-401F-A90A-FBE9D22F8C35}" srcOrd="0" destOrd="0" presId="urn:microsoft.com/office/officeart/2005/8/layout/hierarchy1"/>
    <dgm:cxn modelId="{A164A0A4-D25C-42DC-8DD2-07FFBC15171E}" type="presOf" srcId="{94345D27-6BE4-478A-A701-C35CBD10EC87}" destId="{B18C35A0-19C3-4F41-9DFA-81C1569A4247}" srcOrd="0" destOrd="0" presId="urn:microsoft.com/office/officeart/2005/8/layout/hierarchy1"/>
    <dgm:cxn modelId="{C05D4AA9-5162-4B3B-B3BA-4F2CDD4DF1E5}" type="presOf" srcId="{C09463A4-B45A-475D-86C0-5A1D01323B60}" destId="{966C5812-597E-48DE-A72E-8995585B015F}" srcOrd="0" destOrd="0" presId="urn:microsoft.com/office/officeart/2005/8/layout/hierarchy1"/>
    <dgm:cxn modelId="{96BDA4AA-DFED-4761-8E47-4383D73A8E59}" type="presOf" srcId="{C9B047B6-8786-4222-8B85-7031DCF75594}" destId="{436522A2-E586-4217-9A32-ECC255D935FB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653572AF-B8A8-4C3E-ACDF-AA049FE70889}" type="presOf" srcId="{37756AC9-E0CA-407C-8BE2-B8A15E427CE1}" destId="{35C182F1-7F43-4F20-B149-C6993B44403D}" srcOrd="0" destOrd="0" presId="urn:microsoft.com/office/officeart/2005/8/layout/hierarchy1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0BF8E3CE-C73B-45C2-8F32-45ECEC40365A}" type="presOf" srcId="{2528AB42-221E-4415-9619-74C13B73DF30}" destId="{041B153C-2F19-47F4-A018-59FE301E5225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7FF812E0-489E-439B-9F45-5F0CBF6BC1F1}" type="presOf" srcId="{DFFD5894-C1C1-4F74-9988-B195BA49AEFE}" destId="{20351736-F885-4F98-8D0C-AFBCCA911471}" srcOrd="0" destOrd="0" presId="urn:microsoft.com/office/officeart/2005/8/layout/hierarchy1"/>
    <dgm:cxn modelId="{5DC4C9E7-EBAB-4879-AA17-CAD5A34ABFA7}" type="presOf" srcId="{BD675A3F-2435-4A4D-BBAB-127E032BEB86}" destId="{E4F2AC43-7B00-4A89-88B0-150B63085397}" srcOrd="0" destOrd="0" presId="urn:microsoft.com/office/officeart/2005/8/layout/hierarchy1"/>
    <dgm:cxn modelId="{730867E9-D723-43F5-8AD9-D8979CD8881F}" type="presOf" srcId="{8E45590E-A4C8-4344-9BA6-59F17533FA61}" destId="{B462237C-919E-4E47-95DB-3BF2B4BA0B6B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A593B2F7-93E6-46BB-8C1B-46CD578572B1}" type="presOf" srcId="{21443CC8-5ACD-40CF-8DFA-3BF0B07E9801}" destId="{90B59D64-C508-4A3E-9D95-734351971BEB}" srcOrd="0" destOrd="0" presId="urn:microsoft.com/office/officeart/2005/8/layout/hierarchy1"/>
    <dgm:cxn modelId="{B0DD62F8-3513-4209-A08F-1590ED417B79}" type="presOf" srcId="{F359713C-BA7A-403C-9E7D-5EFEF978B8C6}" destId="{11EE8EFF-E7D6-44A3-8156-862C4DF6F51D}" srcOrd="0" destOrd="0" presId="urn:microsoft.com/office/officeart/2005/8/layout/hierarchy1"/>
    <dgm:cxn modelId="{BCA5A4C3-1D16-4E4B-A861-31019CD4BF2E}" type="presParOf" srcId="{7542239F-1AA7-4AE5-BC4A-F1E834A0254F}" destId="{B793FB32-6C4E-4A25-B92A-540F7CA65766}" srcOrd="0" destOrd="0" presId="urn:microsoft.com/office/officeart/2005/8/layout/hierarchy1"/>
    <dgm:cxn modelId="{33F0E427-8C51-471C-B7E1-B7ED10944A5A}" type="presParOf" srcId="{B793FB32-6C4E-4A25-B92A-540F7CA65766}" destId="{0BC42AA8-A646-4351-88FD-B01BAE5587FC}" srcOrd="0" destOrd="0" presId="urn:microsoft.com/office/officeart/2005/8/layout/hierarchy1"/>
    <dgm:cxn modelId="{B400823A-4617-45C9-B0F3-6F1893EB9E55}" type="presParOf" srcId="{0BC42AA8-A646-4351-88FD-B01BAE5587FC}" destId="{BCD563DB-4F35-4386-B71C-0C6F372D1E74}" srcOrd="0" destOrd="0" presId="urn:microsoft.com/office/officeart/2005/8/layout/hierarchy1"/>
    <dgm:cxn modelId="{C5AAF4BF-A058-493B-8859-336EB1EDD7CF}" type="presParOf" srcId="{0BC42AA8-A646-4351-88FD-B01BAE5587FC}" destId="{06FA4401-D170-4A64-AD71-D3BCAA325C76}" srcOrd="1" destOrd="0" presId="urn:microsoft.com/office/officeart/2005/8/layout/hierarchy1"/>
    <dgm:cxn modelId="{CABCB461-FAB0-4EE0-A9F0-60BCB97CD2BE}" type="presParOf" srcId="{B793FB32-6C4E-4A25-B92A-540F7CA65766}" destId="{F148EF63-C9BF-4428-BA07-704EE978A95E}" srcOrd="1" destOrd="0" presId="urn:microsoft.com/office/officeart/2005/8/layout/hierarchy1"/>
    <dgm:cxn modelId="{165F4F06-F389-419A-8639-C0E166CD2D3C}" type="presParOf" srcId="{F148EF63-C9BF-4428-BA07-704EE978A95E}" destId="{AF37FE95-8CFC-4EC4-B335-2E941D7986A2}" srcOrd="0" destOrd="0" presId="urn:microsoft.com/office/officeart/2005/8/layout/hierarchy1"/>
    <dgm:cxn modelId="{8E3EAAE8-62DC-4A34-9A2E-4C014FDAE3BF}" type="presParOf" srcId="{F148EF63-C9BF-4428-BA07-704EE978A95E}" destId="{32E4A262-69C4-4DEF-86A9-AA22E8B088FB}" srcOrd="1" destOrd="0" presId="urn:microsoft.com/office/officeart/2005/8/layout/hierarchy1"/>
    <dgm:cxn modelId="{F24B7ABD-7E74-4AD7-A1A7-8A8C70D2B3AE}" type="presParOf" srcId="{32E4A262-69C4-4DEF-86A9-AA22E8B088FB}" destId="{38A322FF-C718-40A1-AF9B-9FC37B250E67}" srcOrd="0" destOrd="0" presId="urn:microsoft.com/office/officeart/2005/8/layout/hierarchy1"/>
    <dgm:cxn modelId="{7AB8903F-BA23-422F-AE91-FACC6E30EF01}" type="presParOf" srcId="{38A322FF-C718-40A1-AF9B-9FC37B250E67}" destId="{6DD55054-8AE9-4859-89E4-988F46DFAE1A}" srcOrd="0" destOrd="0" presId="urn:microsoft.com/office/officeart/2005/8/layout/hierarchy1"/>
    <dgm:cxn modelId="{4EABF588-8A37-409E-8615-8D1A6BFB5296}" type="presParOf" srcId="{38A322FF-C718-40A1-AF9B-9FC37B250E67}" destId="{FFB30D04-3F7B-4883-97D7-71EF67BCB500}" srcOrd="1" destOrd="0" presId="urn:microsoft.com/office/officeart/2005/8/layout/hierarchy1"/>
    <dgm:cxn modelId="{C069C28E-2A0D-4A67-B7E8-11CA5B78E986}" type="presParOf" srcId="{32E4A262-69C4-4DEF-86A9-AA22E8B088FB}" destId="{9B8F88E9-581D-4B01-9663-CB67BE21AE87}" srcOrd="1" destOrd="0" presId="urn:microsoft.com/office/officeart/2005/8/layout/hierarchy1"/>
    <dgm:cxn modelId="{B21060D5-3497-49B0-A140-18F17641BC7D}" type="presParOf" srcId="{9B8F88E9-581D-4B01-9663-CB67BE21AE87}" destId="{CE50AA5C-3E45-4FD7-940B-F7489519DD8F}" srcOrd="0" destOrd="0" presId="urn:microsoft.com/office/officeart/2005/8/layout/hierarchy1"/>
    <dgm:cxn modelId="{C8FC9F20-814C-4E92-9FE6-7B574F0D65F4}" type="presParOf" srcId="{9B8F88E9-581D-4B01-9663-CB67BE21AE87}" destId="{5F6D85E4-C180-496C-8C4C-D0A31F63562D}" srcOrd="1" destOrd="0" presId="urn:microsoft.com/office/officeart/2005/8/layout/hierarchy1"/>
    <dgm:cxn modelId="{7EC34143-A762-4161-9A9C-0C10467B98F2}" type="presParOf" srcId="{5F6D85E4-C180-496C-8C4C-D0A31F63562D}" destId="{F1E856D2-041C-462B-9D26-C0B09EC03C11}" srcOrd="0" destOrd="0" presId="urn:microsoft.com/office/officeart/2005/8/layout/hierarchy1"/>
    <dgm:cxn modelId="{6CF8B0ED-FA33-4CB2-A7B2-4B4E8D5A6AF9}" type="presParOf" srcId="{F1E856D2-041C-462B-9D26-C0B09EC03C11}" destId="{2D425461-CD9E-47D8-9057-57A1A3A37B91}" srcOrd="0" destOrd="0" presId="urn:microsoft.com/office/officeart/2005/8/layout/hierarchy1"/>
    <dgm:cxn modelId="{9B6995C1-A82F-43F7-9CD1-4C0C67DC9CEE}" type="presParOf" srcId="{F1E856D2-041C-462B-9D26-C0B09EC03C11}" destId="{90B59D64-C508-4A3E-9D95-734351971BEB}" srcOrd="1" destOrd="0" presId="urn:microsoft.com/office/officeart/2005/8/layout/hierarchy1"/>
    <dgm:cxn modelId="{2D942B6C-EE88-433A-8862-D8AC4871A4B2}" type="presParOf" srcId="{5F6D85E4-C180-496C-8C4C-D0A31F63562D}" destId="{D8ADC6D0-8362-4A9B-AC23-A48538486975}" srcOrd="1" destOrd="0" presId="urn:microsoft.com/office/officeart/2005/8/layout/hierarchy1"/>
    <dgm:cxn modelId="{7074FF49-272F-4B1F-A470-4099EF8312DB}" type="presParOf" srcId="{D8ADC6D0-8362-4A9B-AC23-A48538486975}" destId="{1C60E652-4F19-430F-8602-3F38DDF577AE}" srcOrd="0" destOrd="0" presId="urn:microsoft.com/office/officeart/2005/8/layout/hierarchy1"/>
    <dgm:cxn modelId="{096A910A-47C8-46CE-8934-10AC88377357}" type="presParOf" srcId="{D8ADC6D0-8362-4A9B-AC23-A48538486975}" destId="{7A373A37-15D0-4440-97DC-64A26581F2FC}" srcOrd="1" destOrd="0" presId="urn:microsoft.com/office/officeart/2005/8/layout/hierarchy1"/>
    <dgm:cxn modelId="{622A8E40-7B2F-472A-BBAE-B7C54D08E36F}" type="presParOf" srcId="{7A373A37-15D0-4440-97DC-64A26581F2FC}" destId="{ABA85A0B-7729-4BB9-B678-2825C6D34095}" srcOrd="0" destOrd="0" presId="urn:microsoft.com/office/officeart/2005/8/layout/hierarchy1"/>
    <dgm:cxn modelId="{30CE9C21-0708-4279-ADE9-D46A39F2CFCA}" type="presParOf" srcId="{ABA85A0B-7729-4BB9-B678-2825C6D34095}" destId="{D42E5194-A17B-4DA9-AE84-CCAD9396E95B}" srcOrd="0" destOrd="0" presId="urn:microsoft.com/office/officeart/2005/8/layout/hierarchy1"/>
    <dgm:cxn modelId="{0EA80F99-E7F0-4971-92FB-FEEF2DC33F30}" type="presParOf" srcId="{ABA85A0B-7729-4BB9-B678-2825C6D34095}" destId="{E4F2AC43-7B00-4A89-88B0-150B63085397}" srcOrd="1" destOrd="0" presId="urn:microsoft.com/office/officeart/2005/8/layout/hierarchy1"/>
    <dgm:cxn modelId="{5F5563EA-096F-4EF6-9461-CE6015958AFC}" type="presParOf" srcId="{7A373A37-15D0-4440-97DC-64A26581F2FC}" destId="{F8B3D99F-9260-4ECB-B7A4-A56232BE5E54}" srcOrd="1" destOrd="0" presId="urn:microsoft.com/office/officeart/2005/8/layout/hierarchy1"/>
    <dgm:cxn modelId="{3B00C7D9-02E8-4FB5-A2AA-04F7BDC40A73}" type="presParOf" srcId="{D8ADC6D0-8362-4A9B-AC23-A48538486975}" destId="{9906A9AE-A4E4-485E-8170-BEE6248DF6E4}" srcOrd="2" destOrd="0" presId="urn:microsoft.com/office/officeart/2005/8/layout/hierarchy1"/>
    <dgm:cxn modelId="{BDB32286-5366-4AA2-8149-FB07FF2AA424}" type="presParOf" srcId="{D8ADC6D0-8362-4A9B-AC23-A48538486975}" destId="{EECD0E47-27D5-4F9A-92DF-C5A0BD5ACE22}" srcOrd="3" destOrd="0" presId="urn:microsoft.com/office/officeart/2005/8/layout/hierarchy1"/>
    <dgm:cxn modelId="{2A77B952-9B3E-4EAD-B232-9C5B8F967A1C}" type="presParOf" srcId="{EECD0E47-27D5-4F9A-92DF-C5A0BD5ACE22}" destId="{14F261EA-6233-4792-A305-0D72A2D174D6}" srcOrd="0" destOrd="0" presId="urn:microsoft.com/office/officeart/2005/8/layout/hierarchy1"/>
    <dgm:cxn modelId="{13C45FE1-4BA5-40C9-BC44-E661683F64D4}" type="presParOf" srcId="{14F261EA-6233-4792-A305-0D72A2D174D6}" destId="{41E54553-AC90-47C7-AA2B-5C0B96F2CD06}" srcOrd="0" destOrd="0" presId="urn:microsoft.com/office/officeart/2005/8/layout/hierarchy1"/>
    <dgm:cxn modelId="{0D3DC9C0-2B40-4627-97ED-3E9A6C1901DE}" type="presParOf" srcId="{14F261EA-6233-4792-A305-0D72A2D174D6}" destId="{68211BE5-5267-401F-A90A-FBE9D22F8C35}" srcOrd="1" destOrd="0" presId="urn:microsoft.com/office/officeart/2005/8/layout/hierarchy1"/>
    <dgm:cxn modelId="{81EF5FB9-FB2E-46DA-80EE-EBE40544BA3F}" type="presParOf" srcId="{EECD0E47-27D5-4F9A-92DF-C5A0BD5ACE22}" destId="{D4ECB61C-617A-435E-B3CE-31B5574FF6C8}" srcOrd="1" destOrd="0" presId="urn:microsoft.com/office/officeart/2005/8/layout/hierarchy1"/>
    <dgm:cxn modelId="{06CBCC24-BAA2-43E8-B30D-5B6A5DB15D76}" type="presParOf" srcId="{9B8F88E9-581D-4B01-9663-CB67BE21AE87}" destId="{11EE8EFF-E7D6-44A3-8156-862C4DF6F51D}" srcOrd="2" destOrd="0" presId="urn:microsoft.com/office/officeart/2005/8/layout/hierarchy1"/>
    <dgm:cxn modelId="{6177D7E9-F378-4B56-8759-2772A9599619}" type="presParOf" srcId="{9B8F88E9-581D-4B01-9663-CB67BE21AE87}" destId="{5A6B62D3-AB63-4935-9B81-F8887C2636B9}" srcOrd="3" destOrd="0" presId="urn:microsoft.com/office/officeart/2005/8/layout/hierarchy1"/>
    <dgm:cxn modelId="{9E15B20A-4290-4B7F-A29C-C1EB89ADAC44}" type="presParOf" srcId="{5A6B62D3-AB63-4935-9B81-F8887C2636B9}" destId="{5C0A0ECB-6282-4282-AAFF-524E597C4CB0}" srcOrd="0" destOrd="0" presId="urn:microsoft.com/office/officeart/2005/8/layout/hierarchy1"/>
    <dgm:cxn modelId="{07BD1E98-5FF5-4CB9-AFD0-74EDA540EEEF}" type="presParOf" srcId="{5C0A0ECB-6282-4282-AAFF-524E597C4CB0}" destId="{ADFDF0A4-0BA6-4B40-99DB-79ED6CF03864}" srcOrd="0" destOrd="0" presId="urn:microsoft.com/office/officeart/2005/8/layout/hierarchy1"/>
    <dgm:cxn modelId="{A46D5B8C-A6C1-4352-A2E8-BAB060753120}" type="presParOf" srcId="{5C0A0ECB-6282-4282-AAFF-524E597C4CB0}" destId="{1194762C-C875-48D5-A768-F74396BE7E00}" srcOrd="1" destOrd="0" presId="urn:microsoft.com/office/officeart/2005/8/layout/hierarchy1"/>
    <dgm:cxn modelId="{94FC2CE5-F01A-4EBD-B29D-408D4D36DD98}" type="presParOf" srcId="{5A6B62D3-AB63-4935-9B81-F8887C2636B9}" destId="{07497EFE-D0AE-4AD0-AFF0-8589C4A74010}" srcOrd="1" destOrd="0" presId="urn:microsoft.com/office/officeart/2005/8/layout/hierarchy1"/>
    <dgm:cxn modelId="{E7809FD9-A779-429B-B0BA-1ACF502BA584}" type="presParOf" srcId="{07497EFE-D0AE-4AD0-AFF0-8589C4A74010}" destId="{78C4974E-101F-4A98-9478-A3FBB6228403}" srcOrd="0" destOrd="0" presId="urn:microsoft.com/office/officeart/2005/8/layout/hierarchy1"/>
    <dgm:cxn modelId="{75356472-0280-42A6-A35A-756A53CBBA25}" type="presParOf" srcId="{07497EFE-D0AE-4AD0-AFF0-8589C4A74010}" destId="{257371B8-5ADF-4F69-A541-072B95CD3A2A}" srcOrd="1" destOrd="0" presId="urn:microsoft.com/office/officeart/2005/8/layout/hierarchy1"/>
    <dgm:cxn modelId="{3A5BC5C4-2418-4048-97F9-7913AF603209}" type="presParOf" srcId="{257371B8-5ADF-4F69-A541-072B95CD3A2A}" destId="{832DB24F-F47D-4900-970A-8A7607A5E1A9}" srcOrd="0" destOrd="0" presId="urn:microsoft.com/office/officeart/2005/8/layout/hierarchy1"/>
    <dgm:cxn modelId="{3B87B34B-F767-443F-A361-DA30740FB3A5}" type="presParOf" srcId="{832DB24F-F47D-4900-970A-8A7607A5E1A9}" destId="{C1A7EBA9-A4BF-4FB3-880F-04F2AF6E19EF}" srcOrd="0" destOrd="0" presId="urn:microsoft.com/office/officeart/2005/8/layout/hierarchy1"/>
    <dgm:cxn modelId="{6F0520ED-CBBE-4123-8031-B0760D2FFF0A}" type="presParOf" srcId="{832DB24F-F47D-4900-970A-8A7607A5E1A9}" destId="{F1E576A4-3585-4384-BC32-9740C90C3268}" srcOrd="1" destOrd="0" presId="urn:microsoft.com/office/officeart/2005/8/layout/hierarchy1"/>
    <dgm:cxn modelId="{461C9A0F-9F01-45AF-8C3E-2A58ED8738AF}" type="presParOf" srcId="{257371B8-5ADF-4F69-A541-072B95CD3A2A}" destId="{ABD23F3C-B030-433A-BD5C-3710D93CA8D5}" srcOrd="1" destOrd="0" presId="urn:microsoft.com/office/officeart/2005/8/layout/hierarchy1"/>
    <dgm:cxn modelId="{7682D74D-BA40-4FC8-B240-D505B49E61E6}" type="presParOf" srcId="{ABD23F3C-B030-433A-BD5C-3710D93CA8D5}" destId="{95BECD7F-67B9-4B7B-A919-E9BF95620362}" srcOrd="0" destOrd="0" presId="urn:microsoft.com/office/officeart/2005/8/layout/hierarchy1"/>
    <dgm:cxn modelId="{A9121834-A95A-41B4-9899-A3CBC34168E9}" type="presParOf" srcId="{ABD23F3C-B030-433A-BD5C-3710D93CA8D5}" destId="{6EFDE09F-0523-45DF-8557-89861952122B}" srcOrd="1" destOrd="0" presId="urn:microsoft.com/office/officeart/2005/8/layout/hierarchy1"/>
    <dgm:cxn modelId="{25B9DCCE-38CB-4232-B3FF-57E1C2CFB4A1}" type="presParOf" srcId="{6EFDE09F-0523-45DF-8557-89861952122B}" destId="{D742E773-55FC-4C73-B91C-7A16647485C2}" srcOrd="0" destOrd="0" presId="urn:microsoft.com/office/officeart/2005/8/layout/hierarchy1"/>
    <dgm:cxn modelId="{21C48075-A719-4CBA-A4CD-D8195369CD16}" type="presParOf" srcId="{D742E773-55FC-4C73-B91C-7A16647485C2}" destId="{6106F41B-2696-4F54-8A65-9FCE8A08647E}" srcOrd="0" destOrd="0" presId="urn:microsoft.com/office/officeart/2005/8/layout/hierarchy1"/>
    <dgm:cxn modelId="{B342D60B-D2BB-402E-95A9-E68A297B5CB3}" type="presParOf" srcId="{D742E773-55FC-4C73-B91C-7A16647485C2}" destId="{1A0263D7-2F85-423D-9E79-2CB34CB09155}" srcOrd="1" destOrd="0" presId="urn:microsoft.com/office/officeart/2005/8/layout/hierarchy1"/>
    <dgm:cxn modelId="{9BD17F5C-DAA0-46CB-8E94-F549C4F1E9E7}" type="presParOf" srcId="{6EFDE09F-0523-45DF-8557-89861952122B}" destId="{DF9D3985-B568-483E-8F21-06850F482F95}" srcOrd="1" destOrd="0" presId="urn:microsoft.com/office/officeart/2005/8/layout/hierarchy1"/>
    <dgm:cxn modelId="{539FD718-E346-4D26-93B3-DD9BC815AED3}" type="presParOf" srcId="{ABD23F3C-B030-433A-BD5C-3710D93CA8D5}" destId="{D751C4AC-836C-4B20-9DB8-ED4B130D514A}" srcOrd="2" destOrd="0" presId="urn:microsoft.com/office/officeart/2005/8/layout/hierarchy1"/>
    <dgm:cxn modelId="{CAE8850B-3D51-457C-8ACD-217A9E50A831}" type="presParOf" srcId="{ABD23F3C-B030-433A-BD5C-3710D93CA8D5}" destId="{B6B7330C-83E7-4AC3-AA81-410414259CF4}" srcOrd="3" destOrd="0" presId="urn:microsoft.com/office/officeart/2005/8/layout/hierarchy1"/>
    <dgm:cxn modelId="{F45B8628-0F2A-4119-BB03-54A66C7DB421}" type="presParOf" srcId="{B6B7330C-83E7-4AC3-AA81-410414259CF4}" destId="{A3E8B2A4-E9DB-491F-9993-D18E8EAD1D5F}" srcOrd="0" destOrd="0" presId="urn:microsoft.com/office/officeart/2005/8/layout/hierarchy1"/>
    <dgm:cxn modelId="{FEE04C00-064B-4BA8-8167-32D920E1FB1E}" type="presParOf" srcId="{A3E8B2A4-E9DB-491F-9993-D18E8EAD1D5F}" destId="{AB716117-BE98-4184-BFD1-EE2DDA678AFB}" srcOrd="0" destOrd="0" presId="urn:microsoft.com/office/officeart/2005/8/layout/hierarchy1"/>
    <dgm:cxn modelId="{5ACE97EC-CA1E-4E25-A9C3-F7D16FBBCF74}" type="presParOf" srcId="{A3E8B2A4-E9DB-491F-9993-D18E8EAD1D5F}" destId="{966C5812-597E-48DE-A72E-8995585B015F}" srcOrd="1" destOrd="0" presId="urn:microsoft.com/office/officeart/2005/8/layout/hierarchy1"/>
    <dgm:cxn modelId="{357851DE-6455-40C0-AAA9-C652DC74C1DE}" type="presParOf" srcId="{B6B7330C-83E7-4AC3-AA81-410414259CF4}" destId="{3A2DAAD1-4BD7-4446-B801-61BA6DFE5718}" srcOrd="1" destOrd="0" presId="urn:microsoft.com/office/officeart/2005/8/layout/hierarchy1"/>
    <dgm:cxn modelId="{72155CFF-7ED8-41C6-9B7F-82EF021ACAB6}" type="presParOf" srcId="{07497EFE-D0AE-4AD0-AFF0-8589C4A74010}" destId="{B18C35A0-19C3-4F41-9DFA-81C1569A4247}" srcOrd="2" destOrd="0" presId="urn:microsoft.com/office/officeart/2005/8/layout/hierarchy1"/>
    <dgm:cxn modelId="{1FCE9A8C-C7B6-4AA5-B297-E8C33EDAF2CD}" type="presParOf" srcId="{07497EFE-D0AE-4AD0-AFF0-8589C4A74010}" destId="{0CFBA78D-9A9F-439B-AB41-A4BEFE172682}" srcOrd="3" destOrd="0" presId="urn:microsoft.com/office/officeart/2005/8/layout/hierarchy1"/>
    <dgm:cxn modelId="{4EDE48A0-E15C-41B0-8690-674E338C9453}" type="presParOf" srcId="{0CFBA78D-9A9F-439B-AB41-A4BEFE172682}" destId="{1BDBEEC6-D882-43BC-897F-CB260F195362}" srcOrd="0" destOrd="0" presId="urn:microsoft.com/office/officeart/2005/8/layout/hierarchy1"/>
    <dgm:cxn modelId="{3267FE34-28EE-439C-A3F7-91DE14031074}" type="presParOf" srcId="{1BDBEEC6-D882-43BC-897F-CB260F195362}" destId="{C02B9E12-24C7-4E9E-A819-8E3419DE7F3C}" srcOrd="0" destOrd="0" presId="urn:microsoft.com/office/officeart/2005/8/layout/hierarchy1"/>
    <dgm:cxn modelId="{B7417A46-18B4-4AEC-B993-E04BB875603C}" type="presParOf" srcId="{1BDBEEC6-D882-43BC-897F-CB260F195362}" destId="{041B153C-2F19-47F4-A018-59FE301E5225}" srcOrd="1" destOrd="0" presId="urn:microsoft.com/office/officeart/2005/8/layout/hierarchy1"/>
    <dgm:cxn modelId="{718CA376-5891-46BA-A21E-DBF7AB2A9838}" type="presParOf" srcId="{0CFBA78D-9A9F-439B-AB41-A4BEFE172682}" destId="{D240B7A0-BDAC-45FF-8E6B-78A6DE3D52A1}" srcOrd="1" destOrd="0" presId="urn:microsoft.com/office/officeart/2005/8/layout/hierarchy1"/>
    <dgm:cxn modelId="{8BF916D1-B429-45D8-93AB-57B98E8EE435}" type="presParOf" srcId="{F148EF63-C9BF-4428-BA07-704EE978A95E}" destId="{F9F83A09-F467-4BAC-8B48-7752BA91FE67}" srcOrd="2" destOrd="0" presId="urn:microsoft.com/office/officeart/2005/8/layout/hierarchy1"/>
    <dgm:cxn modelId="{B75FA927-455E-4933-BCE9-DC9681A21714}" type="presParOf" srcId="{F148EF63-C9BF-4428-BA07-704EE978A95E}" destId="{E1596DF7-4D98-4CD2-9F74-B393F205E627}" srcOrd="3" destOrd="0" presId="urn:microsoft.com/office/officeart/2005/8/layout/hierarchy1"/>
    <dgm:cxn modelId="{5F1D771D-2EC3-4EEF-A414-5B248054F74C}" type="presParOf" srcId="{E1596DF7-4D98-4CD2-9F74-B393F205E627}" destId="{CBCDD24A-14E7-43C2-AD7F-AD5BD5789191}" srcOrd="0" destOrd="0" presId="urn:microsoft.com/office/officeart/2005/8/layout/hierarchy1"/>
    <dgm:cxn modelId="{0435B12D-611E-4463-8D41-B0B3A781C840}" type="presParOf" srcId="{CBCDD24A-14E7-43C2-AD7F-AD5BD5789191}" destId="{3B66C831-D558-4855-A1F3-35233E47AE17}" srcOrd="0" destOrd="0" presId="urn:microsoft.com/office/officeart/2005/8/layout/hierarchy1"/>
    <dgm:cxn modelId="{E2ACF6B0-5846-4D84-88ED-6F75117AE533}" type="presParOf" srcId="{CBCDD24A-14E7-43C2-AD7F-AD5BD5789191}" destId="{18A74ED9-ADE8-493B-8567-3337CF015AF8}" srcOrd="1" destOrd="0" presId="urn:microsoft.com/office/officeart/2005/8/layout/hierarchy1"/>
    <dgm:cxn modelId="{EF724975-DDED-45B6-B569-635AAD1982BE}" type="presParOf" srcId="{E1596DF7-4D98-4CD2-9F74-B393F205E627}" destId="{F3F3F2F1-DDAE-4CC7-A2B6-F84DE045866D}" srcOrd="1" destOrd="0" presId="urn:microsoft.com/office/officeart/2005/8/layout/hierarchy1"/>
    <dgm:cxn modelId="{1A5654DC-0ACE-4818-A76E-6BDCD825DAE1}" type="presParOf" srcId="{F3F3F2F1-DDAE-4CC7-A2B6-F84DE045866D}" destId="{97AFFE09-2D7E-4A5D-B704-B58EA748217E}" srcOrd="0" destOrd="0" presId="urn:microsoft.com/office/officeart/2005/8/layout/hierarchy1"/>
    <dgm:cxn modelId="{1AB7E56C-7932-4DAA-80D8-3D250216C34D}" type="presParOf" srcId="{F3F3F2F1-DDAE-4CC7-A2B6-F84DE045866D}" destId="{4592EF28-F196-4360-A5D6-0751662FBD16}" srcOrd="1" destOrd="0" presId="urn:microsoft.com/office/officeart/2005/8/layout/hierarchy1"/>
    <dgm:cxn modelId="{AEEC69A5-C4DE-45C7-8C35-C1036883BC6C}" type="presParOf" srcId="{4592EF28-F196-4360-A5D6-0751662FBD16}" destId="{DA5B4124-3760-40AE-ADFC-1CCFD4943E2C}" srcOrd="0" destOrd="0" presId="urn:microsoft.com/office/officeart/2005/8/layout/hierarchy1"/>
    <dgm:cxn modelId="{11035DA5-23A7-4479-B693-C07271B62595}" type="presParOf" srcId="{DA5B4124-3760-40AE-ADFC-1CCFD4943E2C}" destId="{C47E1D3E-00CB-47F1-8738-6ED20AFFBD23}" srcOrd="0" destOrd="0" presId="urn:microsoft.com/office/officeart/2005/8/layout/hierarchy1"/>
    <dgm:cxn modelId="{132863EC-876D-405E-8444-EFC006C9A398}" type="presParOf" srcId="{DA5B4124-3760-40AE-ADFC-1CCFD4943E2C}" destId="{52709134-1ACC-49E6-9F8F-99D12ACD0D13}" srcOrd="1" destOrd="0" presId="urn:microsoft.com/office/officeart/2005/8/layout/hierarchy1"/>
    <dgm:cxn modelId="{DC84B7B5-BD5F-424E-802A-134667CB07C3}" type="presParOf" srcId="{4592EF28-F196-4360-A5D6-0751662FBD16}" destId="{165B38DE-0E5D-46DD-84BE-DA0406BE3A59}" srcOrd="1" destOrd="0" presId="urn:microsoft.com/office/officeart/2005/8/layout/hierarchy1"/>
    <dgm:cxn modelId="{A2B25DD2-860E-4024-AD03-7AA060F736F7}" type="presParOf" srcId="{F3F3F2F1-DDAE-4CC7-A2B6-F84DE045866D}" destId="{B462237C-919E-4E47-95DB-3BF2B4BA0B6B}" srcOrd="2" destOrd="0" presId="urn:microsoft.com/office/officeart/2005/8/layout/hierarchy1"/>
    <dgm:cxn modelId="{9E150C7C-797F-4AE0-86AE-CB49C71A0F87}" type="presParOf" srcId="{F3F3F2F1-DDAE-4CC7-A2B6-F84DE045866D}" destId="{C931A5C6-8291-46E1-98ED-7E84FBB28C25}" srcOrd="3" destOrd="0" presId="urn:microsoft.com/office/officeart/2005/8/layout/hierarchy1"/>
    <dgm:cxn modelId="{65E350C1-C924-43F2-977D-AC5583BFEC85}" type="presParOf" srcId="{C931A5C6-8291-46E1-98ED-7E84FBB28C25}" destId="{5B3F816C-F9CB-468C-9621-B38AF86F4941}" srcOrd="0" destOrd="0" presId="urn:microsoft.com/office/officeart/2005/8/layout/hierarchy1"/>
    <dgm:cxn modelId="{EC836655-7E6D-4175-9353-C2910889D73E}" type="presParOf" srcId="{5B3F816C-F9CB-468C-9621-B38AF86F4941}" destId="{23D952FA-CBA9-453B-9996-D2DAFA758694}" srcOrd="0" destOrd="0" presId="urn:microsoft.com/office/officeart/2005/8/layout/hierarchy1"/>
    <dgm:cxn modelId="{47BC9B4A-7C79-48D3-B407-6397EFA9C12F}" type="presParOf" srcId="{5B3F816C-F9CB-468C-9621-B38AF86F4941}" destId="{35C182F1-7F43-4F20-B149-C6993B44403D}" srcOrd="1" destOrd="0" presId="urn:microsoft.com/office/officeart/2005/8/layout/hierarchy1"/>
    <dgm:cxn modelId="{154B3D86-3588-4E09-957A-E50AB568ACFA}" type="presParOf" srcId="{C931A5C6-8291-46E1-98ED-7E84FBB28C25}" destId="{21473BF4-4152-4877-A34B-738E20A3B3E7}" srcOrd="1" destOrd="0" presId="urn:microsoft.com/office/officeart/2005/8/layout/hierarchy1"/>
    <dgm:cxn modelId="{E992BDED-D2F0-4B71-A27A-14DF10384560}" type="presParOf" srcId="{21473BF4-4152-4877-A34B-738E20A3B3E7}" destId="{B483B683-73AD-45CF-A82C-FF2581072EEF}" srcOrd="0" destOrd="0" presId="urn:microsoft.com/office/officeart/2005/8/layout/hierarchy1"/>
    <dgm:cxn modelId="{5FC09CB2-19B6-4506-8A74-97FA947C685C}" type="presParOf" srcId="{21473BF4-4152-4877-A34B-738E20A3B3E7}" destId="{1C76BF9E-7D09-434C-886D-769D623C492D}" srcOrd="1" destOrd="0" presId="urn:microsoft.com/office/officeart/2005/8/layout/hierarchy1"/>
    <dgm:cxn modelId="{1DD6E080-B44C-4AF8-AEA1-A6A729B787A7}" type="presParOf" srcId="{1C76BF9E-7D09-434C-886D-769D623C492D}" destId="{CDE0B66F-46F8-4B40-96FE-AF62DE49F1A1}" srcOrd="0" destOrd="0" presId="urn:microsoft.com/office/officeart/2005/8/layout/hierarchy1"/>
    <dgm:cxn modelId="{28798313-DF8B-4CB2-8C7B-63ACBC012D27}" type="presParOf" srcId="{CDE0B66F-46F8-4B40-96FE-AF62DE49F1A1}" destId="{78AFE1F0-AF45-4684-9080-E6217BA955B5}" srcOrd="0" destOrd="0" presId="urn:microsoft.com/office/officeart/2005/8/layout/hierarchy1"/>
    <dgm:cxn modelId="{91252BC5-6503-4A9F-A4EF-1B8A113BEFCE}" type="presParOf" srcId="{CDE0B66F-46F8-4B40-96FE-AF62DE49F1A1}" destId="{436522A2-E586-4217-9A32-ECC255D935FB}" srcOrd="1" destOrd="0" presId="urn:microsoft.com/office/officeart/2005/8/layout/hierarchy1"/>
    <dgm:cxn modelId="{77D1B696-258E-4341-A29F-F424D1B4647E}" type="presParOf" srcId="{1C76BF9E-7D09-434C-886D-769D623C492D}" destId="{20DD664E-D64C-4048-A95F-FF696485E92D}" srcOrd="1" destOrd="0" presId="urn:microsoft.com/office/officeart/2005/8/layout/hierarchy1"/>
    <dgm:cxn modelId="{34EE4FA8-9054-4CA5-A578-6C857388C502}" type="presParOf" srcId="{21473BF4-4152-4877-A34B-738E20A3B3E7}" destId="{70E0DD98-CBE7-4A63-8EE0-E83800FDA343}" srcOrd="2" destOrd="0" presId="urn:microsoft.com/office/officeart/2005/8/layout/hierarchy1"/>
    <dgm:cxn modelId="{6BCC3534-0D2B-4CFE-B19E-43C406470B8A}" type="presParOf" srcId="{21473BF4-4152-4877-A34B-738E20A3B3E7}" destId="{332884B7-796F-4C9B-B937-1A4DDCB7293C}" srcOrd="3" destOrd="0" presId="urn:microsoft.com/office/officeart/2005/8/layout/hierarchy1"/>
    <dgm:cxn modelId="{D43CAA85-F336-4370-8488-C012543DC0AF}" type="presParOf" srcId="{332884B7-796F-4C9B-B937-1A4DDCB7293C}" destId="{C835C1CF-2854-4EB1-A585-3BC2E26133D3}" srcOrd="0" destOrd="0" presId="urn:microsoft.com/office/officeart/2005/8/layout/hierarchy1"/>
    <dgm:cxn modelId="{4EFD8665-AF65-490B-81EE-E4937C67C2CD}" type="presParOf" srcId="{C835C1CF-2854-4EB1-A585-3BC2E26133D3}" destId="{51CFDB7C-534C-436E-BD0E-C51840EF8007}" srcOrd="0" destOrd="0" presId="urn:microsoft.com/office/officeart/2005/8/layout/hierarchy1"/>
    <dgm:cxn modelId="{D766E972-AF53-4C3F-BB77-E34A4B3EE3E5}" type="presParOf" srcId="{C835C1CF-2854-4EB1-A585-3BC2E26133D3}" destId="{20351736-F885-4F98-8D0C-AFBCCA911471}" srcOrd="1" destOrd="0" presId="urn:microsoft.com/office/officeart/2005/8/layout/hierarchy1"/>
    <dgm:cxn modelId="{1322E934-8FD0-43A4-906E-EA8BA3FA9826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3BD65C3-F631-4934-B820-8EBA92A9744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42E35D-9434-4035-85F8-BC35B58BCCD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50</a:t>
          </a:r>
          <a:endParaRPr lang="es-ES" sz="3200" dirty="0">
            <a:solidFill>
              <a:schemeClr val="tx1"/>
            </a:solidFill>
          </a:endParaRPr>
        </a:p>
      </dgm:t>
    </dgm:pt>
    <dgm:pt modelId="{781F18F2-3051-40BC-869E-D12E9963B551}" type="parTrans" cxnId="{AE4C52AD-2733-42F5-B06C-C767FCBE47DE}">
      <dgm:prSet/>
      <dgm:spPr/>
      <dgm:t>
        <a:bodyPr/>
        <a:lstStyle/>
        <a:p>
          <a:endParaRPr lang="es-ES"/>
        </a:p>
      </dgm:t>
    </dgm:pt>
    <dgm:pt modelId="{D24187C6-C69D-4AFF-981B-17ECE355EC40}" type="sibTrans" cxnId="{AE4C52AD-2733-42F5-B06C-C767FCBE47DE}">
      <dgm:prSet/>
      <dgm:spPr/>
      <dgm:t>
        <a:bodyPr/>
        <a:lstStyle/>
        <a:p>
          <a:endParaRPr lang="es-ES"/>
        </a:p>
      </dgm:t>
    </dgm:pt>
    <dgm:pt modelId="{A66E00FC-C6AA-4A24-B93C-020700785525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45</a:t>
          </a:r>
          <a:endParaRPr lang="es-ES" sz="3200" dirty="0">
            <a:solidFill>
              <a:schemeClr val="tx1"/>
            </a:solidFill>
          </a:endParaRPr>
        </a:p>
      </dgm:t>
    </dgm:pt>
    <dgm:pt modelId="{9B666E1F-785A-429E-A628-565DAE73A6EB}" type="parTrans" cxnId="{5E15E18A-7427-48C7-93EA-534744971BCD}">
      <dgm:prSet/>
      <dgm:spPr/>
      <dgm:t>
        <a:bodyPr/>
        <a:lstStyle/>
        <a:p>
          <a:endParaRPr lang="es-ES"/>
        </a:p>
      </dgm:t>
    </dgm:pt>
    <dgm:pt modelId="{9A357BD0-AAFB-4F98-9A7F-8F9D4CEABEB0}" type="sibTrans" cxnId="{5E15E18A-7427-48C7-93EA-534744971BCD}">
      <dgm:prSet/>
      <dgm:spPr/>
      <dgm:t>
        <a:bodyPr/>
        <a:lstStyle/>
        <a:p>
          <a:endParaRPr lang="es-ES"/>
        </a:p>
      </dgm:t>
    </dgm:pt>
    <dgm:pt modelId="{21443CC8-5ACD-40CF-8DFA-3BF0B07E9801}">
      <dgm:prSet phldrT="[Text]" custT="1"/>
      <dgm:spPr/>
      <dgm:t>
        <a:bodyPr/>
        <a:lstStyle/>
        <a:p>
          <a:r>
            <a:rPr lang="en-US" sz="3200" dirty="0"/>
            <a:t>40</a:t>
          </a:r>
          <a:endParaRPr lang="es-ES" sz="3200" dirty="0"/>
        </a:p>
      </dgm:t>
    </dgm:pt>
    <dgm:pt modelId="{B8B1D267-67B8-4CA1-8C00-26DBC5E35E3B}" type="parTrans" cxnId="{4C5C3D15-D342-4832-893A-EF15FFAC781A}">
      <dgm:prSet/>
      <dgm:spPr/>
      <dgm:t>
        <a:bodyPr/>
        <a:lstStyle/>
        <a:p>
          <a:endParaRPr lang="es-ES"/>
        </a:p>
      </dgm:t>
    </dgm:pt>
    <dgm:pt modelId="{A6514914-635B-4C11-9623-A0280762D4EA}" type="sibTrans" cxnId="{4C5C3D15-D342-4832-893A-EF15FFAC781A}">
      <dgm:prSet/>
      <dgm:spPr/>
      <dgm:t>
        <a:bodyPr/>
        <a:lstStyle/>
        <a:p>
          <a:endParaRPr lang="es-ES"/>
        </a:p>
      </dgm:t>
    </dgm:pt>
    <dgm:pt modelId="{B8C74794-48C0-4E1F-B2B7-EE8ADB47D470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48</a:t>
          </a:r>
          <a:endParaRPr lang="es-ES" sz="3200" dirty="0">
            <a:solidFill>
              <a:schemeClr val="tx1"/>
            </a:solidFill>
          </a:endParaRPr>
        </a:p>
      </dgm:t>
    </dgm:pt>
    <dgm:pt modelId="{F359713C-BA7A-403C-9E7D-5EFEF978B8C6}" type="parTrans" cxnId="{B77A8CD4-4CE9-48C7-8FCF-729ABC909AF8}">
      <dgm:prSet/>
      <dgm:spPr/>
      <dgm:t>
        <a:bodyPr/>
        <a:lstStyle/>
        <a:p>
          <a:endParaRPr lang="es-ES"/>
        </a:p>
      </dgm:t>
    </dgm:pt>
    <dgm:pt modelId="{F4E8DD0F-D334-44FD-AADB-1CFEB9B0D676}" type="sibTrans" cxnId="{B77A8CD4-4CE9-48C7-8FCF-729ABC909AF8}">
      <dgm:prSet/>
      <dgm:spPr/>
      <dgm:t>
        <a:bodyPr/>
        <a:lstStyle/>
        <a:p>
          <a:endParaRPr lang="es-ES"/>
        </a:p>
      </dgm:t>
    </dgm:pt>
    <dgm:pt modelId="{AF2AE896-BC97-43F6-8366-78F140BF70E5}">
      <dgm:prSet phldrT="[Text]" custT="1"/>
      <dgm:spPr/>
      <dgm:t>
        <a:bodyPr/>
        <a:lstStyle/>
        <a:p>
          <a:r>
            <a:rPr lang="en-US" sz="3200" dirty="0"/>
            <a:t>80</a:t>
          </a:r>
          <a:endParaRPr lang="es-ES" sz="3200" dirty="0"/>
        </a:p>
      </dgm:t>
    </dgm:pt>
    <dgm:pt modelId="{4669A61B-169A-4286-9056-6509858F0A4C}" type="parTrans" cxnId="{4F1665D4-B8D2-474F-B226-C1FED5A41FCD}">
      <dgm:prSet/>
      <dgm:spPr/>
      <dgm:t>
        <a:bodyPr/>
        <a:lstStyle/>
        <a:p>
          <a:endParaRPr lang="es-ES"/>
        </a:p>
      </dgm:t>
    </dgm:pt>
    <dgm:pt modelId="{A9D12FE2-C26B-49BB-969C-8B3F33B14D21}" type="sibTrans" cxnId="{4F1665D4-B8D2-474F-B226-C1FED5A41FCD}">
      <dgm:prSet/>
      <dgm:spPr/>
      <dgm:t>
        <a:bodyPr/>
        <a:lstStyle/>
        <a:p>
          <a:endParaRPr lang="es-ES"/>
        </a:p>
      </dgm:t>
    </dgm:pt>
    <dgm:pt modelId="{37756AC9-E0CA-407C-8BE2-B8A15E427CE1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</a:rPr>
            <a:t>90</a:t>
          </a:r>
          <a:endParaRPr lang="es-ES" sz="3200" dirty="0">
            <a:solidFill>
              <a:schemeClr val="tx1"/>
            </a:solidFill>
          </a:endParaRPr>
        </a:p>
      </dgm:t>
    </dgm:pt>
    <dgm:pt modelId="{8E45590E-A4C8-4344-9BA6-59F17533FA61}" type="parTrans" cxnId="{1324C623-0326-443B-82EB-9C3C1FAD1077}">
      <dgm:prSet/>
      <dgm:spPr/>
      <dgm:t>
        <a:bodyPr/>
        <a:lstStyle/>
        <a:p>
          <a:endParaRPr lang="es-ES"/>
        </a:p>
      </dgm:t>
    </dgm:pt>
    <dgm:pt modelId="{DA875378-66BC-4833-AA1F-CA98A65022F0}" type="sibTrans" cxnId="{1324C623-0326-443B-82EB-9C3C1FAD1077}">
      <dgm:prSet/>
      <dgm:spPr/>
      <dgm:t>
        <a:bodyPr/>
        <a:lstStyle/>
        <a:p>
          <a:endParaRPr lang="es-ES"/>
        </a:p>
      </dgm:t>
    </dgm:pt>
    <dgm:pt modelId="{C590D825-D2FE-4908-BF5F-BF0506CD8BD4}">
      <dgm:prSet phldrT="[Text]" custT="1"/>
      <dgm:spPr/>
      <dgm:t>
        <a:bodyPr/>
        <a:lstStyle/>
        <a:p>
          <a:r>
            <a:rPr lang="en-US" sz="3200" dirty="0"/>
            <a:t>47</a:t>
          </a:r>
          <a:endParaRPr lang="es-ES" sz="3200" dirty="0"/>
        </a:p>
      </dgm:t>
    </dgm:pt>
    <dgm:pt modelId="{AB7B103E-0ABE-4939-AD90-734B9FBE2A5B}" type="parTrans" cxnId="{781F4A59-59D8-4E79-9B65-58E5A4D055C2}">
      <dgm:prSet/>
      <dgm:spPr/>
      <dgm:t>
        <a:bodyPr/>
        <a:lstStyle/>
        <a:p>
          <a:endParaRPr lang="es-ES"/>
        </a:p>
      </dgm:t>
    </dgm:pt>
    <dgm:pt modelId="{842AEBF0-17F0-42D6-8CE7-431AB134A575}" type="sibTrans" cxnId="{781F4A59-59D8-4E79-9B65-58E5A4D055C2}">
      <dgm:prSet/>
      <dgm:spPr/>
      <dgm:t>
        <a:bodyPr/>
        <a:lstStyle/>
        <a:p>
          <a:endParaRPr lang="es-ES"/>
        </a:p>
      </dgm:t>
    </dgm:pt>
    <dgm:pt modelId="{BD675A3F-2435-4A4D-BBAB-127E032BEB86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0C09EE8-92B6-4AA5-A3C4-5F0687173EED}" type="parTrans" cxnId="{D4DD7FB9-48BE-4DFC-A31C-479F7D90464E}">
      <dgm:prSet/>
      <dgm:spPr/>
      <dgm:t>
        <a:bodyPr/>
        <a:lstStyle/>
        <a:p>
          <a:endParaRPr lang="es-ES"/>
        </a:p>
      </dgm:t>
    </dgm:pt>
    <dgm:pt modelId="{34D3788E-9EA4-4463-80EC-CA9991DDE422}" type="sibTrans" cxnId="{D4DD7FB9-48BE-4DFC-A31C-479F7D90464E}">
      <dgm:prSet/>
      <dgm:spPr/>
      <dgm:t>
        <a:bodyPr/>
        <a:lstStyle/>
        <a:p>
          <a:endParaRPr lang="es-ES"/>
        </a:p>
      </dgm:t>
    </dgm:pt>
    <dgm:pt modelId="{82C5068E-8783-4789-B3CC-1B7E93C42F77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891895C1-53D7-4190-BD74-13B70FC82D60}" type="parTrans" cxnId="{094CAAC2-3348-48F7-B7EA-F4F4B2D41914}">
      <dgm:prSet/>
      <dgm:spPr/>
      <dgm:t>
        <a:bodyPr/>
        <a:lstStyle/>
        <a:p>
          <a:endParaRPr lang="es-ES"/>
        </a:p>
      </dgm:t>
    </dgm:pt>
    <dgm:pt modelId="{56C8F0C6-C789-4893-86B9-D2ABE327FF5F}" type="sibTrans" cxnId="{094CAAC2-3348-48F7-B7EA-F4F4B2D41914}">
      <dgm:prSet/>
      <dgm:spPr/>
      <dgm:t>
        <a:bodyPr/>
        <a:lstStyle/>
        <a:p>
          <a:endParaRPr lang="es-ES"/>
        </a:p>
      </dgm:t>
    </dgm:pt>
    <dgm:pt modelId="{2528AB42-221E-4415-9619-74C13B73DF3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94345D27-6BE4-478A-A701-C35CBD10EC87}" type="parTrans" cxnId="{6E6289F2-3C2A-4939-BFC3-1CEF651E9E97}">
      <dgm:prSet/>
      <dgm:spPr/>
      <dgm:t>
        <a:bodyPr/>
        <a:lstStyle/>
        <a:p>
          <a:endParaRPr lang="es-ES"/>
        </a:p>
      </dgm:t>
    </dgm:pt>
    <dgm:pt modelId="{ED9138DC-8240-4D1E-8E32-4F34BCC7C851}" type="sibTrans" cxnId="{6E6289F2-3C2A-4939-BFC3-1CEF651E9E97}">
      <dgm:prSet/>
      <dgm:spPr/>
      <dgm:t>
        <a:bodyPr/>
        <a:lstStyle/>
        <a:p>
          <a:endParaRPr lang="es-ES"/>
        </a:p>
      </dgm:t>
    </dgm:pt>
    <dgm:pt modelId="{8E340684-E3B3-491F-8AF9-877BE3C8D37B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79597591-5492-45E4-A7ED-12C41154C04F}" type="parTrans" cxnId="{437D6718-307A-40A6-AF88-40F839D9886B}">
      <dgm:prSet/>
      <dgm:spPr/>
      <dgm:t>
        <a:bodyPr/>
        <a:lstStyle/>
        <a:p>
          <a:endParaRPr lang="es-ES"/>
        </a:p>
      </dgm:t>
    </dgm:pt>
    <dgm:pt modelId="{AF0FDB58-EB3E-46E0-B263-1DA14E045754}" type="sibTrans" cxnId="{437D6718-307A-40A6-AF88-40F839D9886B}">
      <dgm:prSet/>
      <dgm:spPr/>
      <dgm:t>
        <a:bodyPr/>
        <a:lstStyle/>
        <a:p>
          <a:endParaRPr lang="es-ES"/>
        </a:p>
      </dgm:t>
    </dgm:pt>
    <dgm:pt modelId="{C09463A4-B45A-475D-86C0-5A1D01323B60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  <a:endParaRPr lang="es-ES" dirty="0"/>
        </a:p>
      </dgm:t>
    </dgm:pt>
    <dgm:pt modelId="{42C34D49-DDF5-4F68-91DE-6C35B202DDF7}" type="parTrans" cxnId="{A0CAA83D-3DC6-41A7-91D2-97E5F4EA4B76}">
      <dgm:prSet/>
      <dgm:spPr/>
      <dgm:t>
        <a:bodyPr/>
        <a:lstStyle/>
        <a:p>
          <a:endParaRPr lang="es-ES"/>
        </a:p>
      </dgm:t>
    </dgm:pt>
    <dgm:pt modelId="{F4AC713F-FCEB-4562-8284-D87D5EEBAAE3}" type="sibTrans" cxnId="{A0CAA83D-3DC6-41A7-91D2-97E5F4EA4B76}">
      <dgm:prSet/>
      <dgm:spPr/>
      <dgm:t>
        <a:bodyPr/>
        <a:lstStyle/>
        <a:p>
          <a:endParaRPr lang="es-ES"/>
        </a:p>
      </dgm:t>
    </dgm:pt>
    <dgm:pt modelId="{56CA4783-B4C5-4C0E-8BA4-943761F74C3C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9E434C65-E506-4FB9-8C5C-55CAD6A1B336}" type="parTrans" cxnId="{160B883E-199E-4E30-81D7-373AC9F810A9}">
      <dgm:prSet/>
      <dgm:spPr/>
      <dgm:t>
        <a:bodyPr/>
        <a:lstStyle/>
        <a:p>
          <a:endParaRPr lang="es-ES"/>
        </a:p>
      </dgm:t>
    </dgm:pt>
    <dgm:pt modelId="{7EAFCD51-6AC1-48C2-B1A7-A2ABEE61F454}" type="sibTrans" cxnId="{160B883E-199E-4E30-81D7-373AC9F810A9}">
      <dgm:prSet/>
      <dgm:spPr/>
      <dgm:t>
        <a:bodyPr/>
        <a:lstStyle/>
        <a:p>
          <a:endParaRPr lang="es-ES"/>
        </a:p>
      </dgm:t>
    </dgm:pt>
    <dgm:pt modelId="{DFFD5894-C1C1-4F74-9988-B195BA49AEFE}">
      <dgm:prSet phldrT="[Text]"/>
      <dgm:spPr>
        <a:solidFill>
          <a:srgbClr val="FFFF00"/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08772EF3-E910-4358-8623-D346E2B55111}" type="parTrans" cxnId="{CD4FD358-48DB-423D-A7D0-8161E5E71497}">
      <dgm:prSet/>
      <dgm:spPr/>
      <dgm:t>
        <a:bodyPr/>
        <a:lstStyle/>
        <a:p>
          <a:endParaRPr lang="es-ES"/>
        </a:p>
      </dgm:t>
    </dgm:pt>
    <dgm:pt modelId="{885C310E-E10B-442F-88CA-CF3F06AE6968}" type="sibTrans" cxnId="{CD4FD358-48DB-423D-A7D0-8161E5E71497}">
      <dgm:prSet/>
      <dgm:spPr/>
      <dgm:t>
        <a:bodyPr/>
        <a:lstStyle/>
        <a:p>
          <a:endParaRPr lang="es-ES"/>
        </a:p>
      </dgm:t>
    </dgm:pt>
    <dgm:pt modelId="{C9B047B6-8786-4222-8B85-7031DCF75594}">
      <dgm:prSet phldrT="[Text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endParaRPr lang="es-ES" dirty="0"/>
        </a:p>
      </dgm:t>
    </dgm:pt>
    <dgm:pt modelId="{7A9462BC-E063-459E-889B-FFDC3FB69F08}" type="parTrans" cxnId="{AB3987D3-9BBC-4806-9E3D-48B8A8024706}">
      <dgm:prSet/>
      <dgm:spPr/>
      <dgm:t>
        <a:bodyPr/>
        <a:lstStyle/>
        <a:p>
          <a:endParaRPr lang="es-ES"/>
        </a:p>
      </dgm:t>
    </dgm:pt>
    <dgm:pt modelId="{D59C9F50-F017-4952-BF5B-95CF6C971B7F}" type="sibTrans" cxnId="{AB3987D3-9BBC-4806-9E3D-48B8A8024706}">
      <dgm:prSet/>
      <dgm:spPr/>
      <dgm:t>
        <a:bodyPr/>
        <a:lstStyle/>
        <a:p>
          <a:endParaRPr lang="es-ES"/>
        </a:p>
      </dgm:t>
    </dgm:pt>
    <dgm:pt modelId="{7542239F-1AA7-4AE5-BC4A-F1E834A0254F}" type="pres">
      <dgm:prSet presAssocID="{03BD65C3-F631-4934-B820-8EBA92A974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3FB32-6C4E-4A25-B92A-540F7CA65766}" type="pres">
      <dgm:prSet presAssocID="{0042E35D-9434-4035-85F8-BC35B58BCCD1}" presName="hierRoot1" presStyleCnt="0"/>
      <dgm:spPr/>
    </dgm:pt>
    <dgm:pt modelId="{0BC42AA8-A646-4351-88FD-B01BAE5587FC}" type="pres">
      <dgm:prSet presAssocID="{0042E35D-9434-4035-85F8-BC35B58BCCD1}" presName="composite" presStyleCnt="0"/>
      <dgm:spPr/>
    </dgm:pt>
    <dgm:pt modelId="{BCD563DB-4F35-4386-B71C-0C6F372D1E74}" type="pres">
      <dgm:prSet presAssocID="{0042E35D-9434-4035-85F8-BC35B58BCCD1}" presName="background" presStyleLbl="node0" presStyleIdx="0" presStyleCnt="1"/>
      <dgm:spPr/>
    </dgm:pt>
    <dgm:pt modelId="{06FA4401-D170-4A64-AD71-D3BCAA325C76}" type="pres">
      <dgm:prSet presAssocID="{0042E35D-9434-4035-85F8-BC35B58BCCD1}" presName="text" presStyleLbl="fgAcc0" presStyleIdx="0" presStyleCnt="1" custScaleX="71947" custLinFactNeighborX="-410" custLinFactNeighborY="-26245">
        <dgm:presLayoutVars>
          <dgm:chPref val="3"/>
        </dgm:presLayoutVars>
      </dgm:prSet>
      <dgm:spPr/>
    </dgm:pt>
    <dgm:pt modelId="{F148EF63-C9BF-4428-BA07-704EE978A95E}" type="pres">
      <dgm:prSet presAssocID="{0042E35D-9434-4035-85F8-BC35B58BCCD1}" presName="hierChild2" presStyleCnt="0"/>
      <dgm:spPr/>
    </dgm:pt>
    <dgm:pt modelId="{AF37FE95-8CFC-4EC4-B335-2E941D7986A2}" type="pres">
      <dgm:prSet presAssocID="{9B666E1F-785A-429E-A628-565DAE73A6EB}" presName="Name10" presStyleLbl="parChTrans1D2" presStyleIdx="0" presStyleCnt="2"/>
      <dgm:spPr/>
    </dgm:pt>
    <dgm:pt modelId="{32E4A262-69C4-4DEF-86A9-AA22E8B088FB}" type="pres">
      <dgm:prSet presAssocID="{A66E00FC-C6AA-4A24-B93C-020700785525}" presName="hierRoot2" presStyleCnt="0"/>
      <dgm:spPr/>
    </dgm:pt>
    <dgm:pt modelId="{38A322FF-C718-40A1-AF9B-9FC37B250E67}" type="pres">
      <dgm:prSet presAssocID="{A66E00FC-C6AA-4A24-B93C-020700785525}" presName="composite2" presStyleCnt="0"/>
      <dgm:spPr/>
    </dgm:pt>
    <dgm:pt modelId="{6DD55054-8AE9-4859-89E4-988F46DFAE1A}" type="pres">
      <dgm:prSet presAssocID="{A66E00FC-C6AA-4A24-B93C-020700785525}" presName="background2" presStyleLbl="node2" presStyleIdx="0" presStyleCnt="2"/>
      <dgm:spPr/>
    </dgm:pt>
    <dgm:pt modelId="{FFB30D04-3F7B-4883-97D7-71EF67BCB500}" type="pres">
      <dgm:prSet presAssocID="{A66E00FC-C6AA-4A24-B93C-020700785525}" presName="text2" presStyleLbl="fgAcc2" presStyleIdx="0" presStyleCnt="2" custScaleX="64261" custLinFactX="-19266" custLinFactNeighborX="-100000" custLinFactNeighborY="-6293">
        <dgm:presLayoutVars>
          <dgm:chPref val="3"/>
        </dgm:presLayoutVars>
      </dgm:prSet>
      <dgm:spPr/>
    </dgm:pt>
    <dgm:pt modelId="{9B8F88E9-581D-4B01-9663-CB67BE21AE87}" type="pres">
      <dgm:prSet presAssocID="{A66E00FC-C6AA-4A24-B93C-020700785525}" presName="hierChild3" presStyleCnt="0"/>
      <dgm:spPr/>
    </dgm:pt>
    <dgm:pt modelId="{CE50AA5C-3E45-4FD7-940B-F7489519DD8F}" type="pres">
      <dgm:prSet presAssocID="{B8B1D267-67B8-4CA1-8C00-26DBC5E35E3B}" presName="Name17" presStyleLbl="parChTrans1D3" presStyleIdx="0" presStyleCnt="4"/>
      <dgm:spPr/>
    </dgm:pt>
    <dgm:pt modelId="{5F6D85E4-C180-496C-8C4C-D0A31F63562D}" type="pres">
      <dgm:prSet presAssocID="{21443CC8-5ACD-40CF-8DFA-3BF0B07E9801}" presName="hierRoot3" presStyleCnt="0"/>
      <dgm:spPr/>
    </dgm:pt>
    <dgm:pt modelId="{F1E856D2-041C-462B-9D26-C0B09EC03C11}" type="pres">
      <dgm:prSet presAssocID="{21443CC8-5ACD-40CF-8DFA-3BF0B07E9801}" presName="composite3" presStyleCnt="0"/>
      <dgm:spPr/>
    </dgm:pt>
    <dgm:pt modelId="{2D425461-CD9E-47D8-9057-57A1A3A37B91}" type="pres">
      <dgm:prSet presAssocID="{21443CC8-5ACD-40CF-8DFA-3BF0B07E9801}" presName="background3" presStyleLbl="node3" presStyleIdx="0" presStyleCnt="4"/>
      <dgm:spPr/>
    </dgm:pt>
    <dgm:pt modelId="{90B59D64-C508-4A3E-9D95-734351971BEB}" type="pres">
      <dgm:prSet presAssocID="{21443CC8-5ACD-40CF-8DFA-3BF0B07E9801}" presName="text3" presStyleLbl="fgAcc3" presStyleIdx="0" presStyleCnt="4" custScaleX="62783" custLinFactX="-39609" custLinFactNeighborX="-100000" custLinFactNeighborY="-3372">
        <dgm:presLayoutVars>
          <dgm:chPref val="3"/>
        </dgm:presLayoutVars>
      </dgm:prSet>
      <dgm:spPr/>
    </dgm:pt>
    <dgm:pt modelId="{D8ADC6D0-8362-4A9B-AC23-A48538486975}" type="pres">
      <dgm:prSet presAssocID="{21443CC8-5ACD-40CF-8DFA-3BF0B07E9801}" presName="hierChild4" presStyleCnt="0"/>
      <dgm:spPr/>
    </dgm:pt>
    <dgm:pt modelId="{1C60E652-4F19-430F-8602-3F38DDF577AE}" type="pres">
      <dgm:prSet presAssocID="{90C09EE8-92B6-4AA5-A3C4-5F0687173EED}" presName="Name23" presStyleLbl="parChTrans1D4" presStyleIdx="0" presStyleCnt="8"/>
      <dgm:spPr/>
    </dgm:pt>
    <dgm:pt modelId="{7A373A37-15D0-4440-97DC-64A26581F2FC}" type="pres">
      <dgm:prSet presAssocID="{BD675A3F-2435-4A4D-BBAB-127E032BEB86}" presName="hierRoot4" presStyleCnt="0"/>
      <dgm:spPr/>
    </dgm:pt>
    <dgm:pt modelId="{ABA85A0B-7729-4BB9-B678-2825C6D34095}" type="pres">
      <dgm:prSet presAssocID="{BD675A3F-2435-4A4D-BBAB-127E032BEB86}" presName="composite4" presStyleCnt="0"/>
      <dgm:spPr/>
    </dgm:pt>
    <dgm:pt modelId="{D42E5194-A17B-4DA9-AE84-CCAD9396E95B}" type="pres">
      <dgm:prSet presAssocID="{BD675A3F-2435-4A4D-BBAB-127E032BEB86}" presName="background4" presStyleLbl="node4" presStyleIdx="0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E4F2AC43-7B00-4A89-88B0-150B63085397}" type="pres">
      <dgm:prSet presAssocID="{BD675A3F-2435-4A4D-BBAB-127E032BEB86}" presName="text4" presStyleLbl="fgAcc4" presStyleIdx="0" presStyleCnt="8" custScaleX="26993" custScaleY="42768" custLinFactX="-32690" custLinFactNeighborX="-100000" custLinFactNeighborY="29703">
        <dgm:presLayoutVars>
          <dgm:chPref val="3"/>
        </dgm:presLayoutVars>
      </dgm:prSet>
      <dgm:spPr/>
    </dgm:pt>
    <dgm:pt modelId="{F8B3D99F-9260-4ECB-B7A4-A56232BE5E54}" type="pres">
      <dgm:prSet presAssocID="{BD675A3F-2435-4A4D-BBAB-127E032BEB86}" presName="hierChild5" presStyleCnt="0"/>
      <dgm:spPr/>
    </dgm:pt>
    <dgm:pt modelId="{9906A9AE-A4E4-485E-8170-BEE6248DF6E4}" type="pres">
      <dgm:prSet presAssocID="{891895C1-53D7-4190-BD74-13B70FC82D60}" presName="Name23" presStyleLbl="parChTrans1D4" presStyleIdx="1" presStyleCnt="8"/>
      <dgm:spPr/>
    </dgm:pt>
    <dgm:pt modelId="{EECD0E47-27D5-4F9A-92DF-C5A0BD5ACE22}" type="pres">
      <dgm:prSet presAssocID="{82C5068E-8783-4789-B3CC-1B7E93C42F77}" presName="hierRoot4" presStyleCnt="0"/>
      <dgm:spPr/>
    </dgm:pt>
    <dgm:pt modelId="{14F261EA-6233-4792-A305-0D72A2D174D6}" type="pres">
      <dgm:prSet presAssocID="{82C5068E-8783-4789-B3CC-1B7E93C42F77}" presName="composite4" presStyleCnt="0"/>
      <dgm:spPr/>
    </dgm:pt>
    <dgm:pt modelId="{41E54553-AC90-47C7-AA2B-5C0B96F2CD06}" type="pres">
      <dgm:prSet presAssocID="{82C5068E-8783-4789-B3CC-1B7E93C42F77}" presName="background4" presStyleLbl="node4" presStyleIdx="1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68211BE5-5267-401F-A90A-FBE9D22F8C35}" type="pres">
      <dgm:prSet presAssocID="{82C5068E-8783-4789-B3CC-1B7E93C42F77}" presName="text4" presStyleLbl="fgAcc4" presStyleIdx="1" presStyleCnt="8" custScaleX="32586" custScaleY="42768" custLinFactX="-32690" custLinFactNeighborX="-100000" custLinFactNeighborY="29703">
        <dgm:presLayoutVars>
          <dgm:chPref val="3"/>
        </dgm:presLayoutVars>
      </dgm:prSet>
      <dgm:spPr/>
    </dgm:pt>
    <dgm:pt modelId="{D4ECB61C-617A-435E-B3CE-31B5574FF6C8}" type="pres">
      <dgm:prSet presAssocID="{82C5068E-8783-4789-B3CC-1B7E93C42F77}" presName="hierChild5" presStyleCnt="0"/>
      <dgm:spPr/>
    </dgm:pt>
    <dgm:pt modelId="{11EE8EFF-E7D6-44A3-8156-862C4DF6F51D}" type="pres">
      <dgm:prSet presAssocID="{F359713C-BA7A-403C-9E7D-5EFEF978B8C6}" presName="Name17" presStyleLbl="parChTrans1D3" presStyleIdx="1" presStyleCnt="4"/>
      <dgm:spPr/>
    </dgm:pt>
    <dgm:pt modelId="{5A6B62D3-AB63-4935-9B81-F8887C2636B9}" type="pres">
      <dgm:prSet presAssocID="{B8C74794-48C0-4E1F-B2B7-EE8ADB47D470}" presName="hierRoot3" presStyleCnt="0"/>
      <dgm:spPr/>
    </dgm:pt>
    <dgm:pt modelId="{5C0A0ECB-6282-4282-AAFF-524E597C4CB0}" type="pres">
      <dgm:prSet presAssocID="{B8C74794-48C0-4E1F-B2B7-EE8ADB47D470}" presName="composite3" presStyleCnt="0"/>
      <dgm:spPr/>
    </dgm:pt>
    <dgm:pt modelId="{ADFDF0A4-0BA6-4B40-99DB-79ED6CF03864}" type="pres">
      <dgm:prSet presAssocID="{B8C74794-48C0-4E1F-B2B7-EE8ADB47D470}" presName="background3" presStyleLbl="node3" presStyleIdx="1" presStyleCnt="4"/>
      <dgm:spPr/>
    </dgm:pt>
    <dgm:pt modelId="{1194762C-C875-48D5-A768-F74396BE7E00}" type="pres">
      <dgm:prSet presAssocID="{B8C74794-48C0-4E1F-B2B7-EE8ADB47D470}" presName="text3" presStyleLbl="fgAcc3" presStyleIdx="1" presStyleCnt="4" custScaleX="65740" custLinFactNeighborX="-89245" custLinFactNeighborY="-9779">
        <dgm:presLayoutVars>
          <dgm:chPref val="3"/>
        </dgm:presLayoutVars>
      </dgm:prSet>
      <dgm:spPr/>
    </dgm:pt>
    <dgm:pt modelId="{07497EFE-D0AE-4AD0-AFF0-8589C4A74010}" type="pres">
      <dgm:prSet presAssocID="{B8C74794-48C0-4E1F-B2B7-EE8ADB47D470}" presName="hierChild4" presStyleCnt="0"/>
      <dgm:spPr/>
    </dgm:pt>
    <dgm:pt modelId="{78C4974E-101F-4A98-9478-A3FBB6228403}" type="pres">
      <dgm:prSet presAssocID="{AB7B103E-0ABE-4939-AD90-734B9FBE2A5B}" presName="Name23" presStyleLbl="parChTrans1D4" presStyleIdx="2" presStyleCnt="8"/>
      <dgm:spPr/>
    </dgm:pt>
    <dgm:pt modelId="{257371B8-5ADF-4F69-A541-072B95CD3A2A}" type="pres">
      <dgm:prSet presAssocID="{C590D825-D2FE-4908-BF5F-BF0506CD8BD4}" presName="hierRoot4" presStyleCnt="0"/>
      <dgm:spPr/>
    </dgm:pt>
    <dgm:pt modelId="{832DB24F-F47D-4900-970A-8A7607A5E1A9}" type="pres">
      <dgm:prSet presAssocID="{C590D825-D2FE-4908-BF5F-BF0506CD8BD4}" presName="composite4" presStyleCnt="0"/>
      <dgm:spPr/>
    </dgm:pt>
    <dgm:pt modelId="{C1A7EBA9-A4BF-4FB3-880F-04F2AF6E19EF}" type="pres">
      <dgm:prSet presAssocID="{C590D825-D2FE-4908-BF5F-BF0506CD8BD4}" presName="background4" presStyleLbl="node4" presStyleIdx="2" presStyleCnt="8"/>
      <dgm:spPr/>
    </dgm:pt>
    <dgm:pt modelId="{F1E576A4-3585-4384-BC32-9740C90C3268}" type="pres">
      <dgm:prSet presAssocID="{C590D825-D2FE-4908-BF5F-BF0506CD8BD4}" presName="text4" presStyleLbl="fgAcc4" presStyleIdx="2" presStyleCnt="8" custScaleX="67147" custLinFactNeighborX="-91126" custLinFactNeighborY="937">
        <dgm:presLayoutVars>
          <dgm:chPref val="3"/>
        </dgm:presLayoutVars>
      </dgm:prSet>
      <dgm:spPr/>
    </dgm:pt>
    <dgm:pt modelId="{ABD23F3C-B030-433A-BD5C-3710D93CA8D5}" type="pres">
      <dgm:prSet presAssocID="{C590D825-D2FE-4908-BF5F-BF0506CD8BD4}" presName="hierChild5" presStyleCnt="0"/>
      <dgm:spPr/>
    </dgm:pt>
    <dgm:pt modelId="{95BECD7F-67B9-4B7B-A919-E9BF95620362}" type="pres">
      <dgm:prSet presAssocID="{79597591-5492-45E4-A7ED-12C41154C04F}" presName="Name23" presStyleLbl="parChTrans1D4" presStyleIdx="3" presStyleCnt="8"/>
      <dgm:spPr/>
    </dgm:pt>
    <dgm:pt modelId="{6EFDE09F-0523-45DF-8557-89861952122B}" type="pres">
      <dgm:prSet presAssocID="{8E340684-E3B3-491F-8AF9-877BE3C8D37B}" presName="hierRoot4" presStyleCnt="0"/>
      <dgm:spPr/>
    </dgm:pt>
    <dgm:pt modelId="{D742E773-55FC-4C73-B91C-7A16647485C2}" type="pres">
      <dgm:prSet presAssocID="{8E340684-E3B3-491F-8AF9-877BE3C8D37B}" presName="composite4" presStyleCnt="0"/>
      <dgm:spPr/>
    </dgm:pt>
    <dgm:pt modelId="{6106F41B-2696-4F54-8A65-9FCE8A08647E}" type="pres">
      <dgm:prSet presAssocID="{8E340684-E3B3-491F-8AF9-877BE3C8D37B}" presName="background4" presStyleLbl="node4" presStyleIdx="3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1A0263D7-2F85-423D-9E79-2CB34CB09155}" type="pres">
      <dgm:prSet presAssocID="{8E340684-E3B3-491F-8AF9-877BE3C8D37B}" presName="text4" presStyleLbl="fgAcc4" presStyleIdx="3" presStyleCnt="8" custScaleX="26002" custScaleY="50556" custLinFactNeighborX="-85146" custLinFactNeighborY="-2958">
        <dgm:presLayoutVars>
          <dgm:chPref val="3"/>
        </dgm:presLayoutVars>
      </dgm:prSet>
      <dgm:spPr/>
    </dgm:pt>
    <dgm:pt modelId="{DF9D3985-B568-483E-8F21-06850F482F95}" type="pres">
      <dgm:prSet presAssocID="{8E340684-E3B3-491F-8AF9-877BE3C8D37B}" presName="hierChild5" presStyleCnt="0"/>
      <dgm:spPr/>
    </dgm:pt>
    <dgm:pt modelId="{D751C4AC-836C-4B20-9DB8-ED4B130D514A}" type="pres">
      <dgm:prSet presAssocID="{42C34D49-DDF5-4F68-91DE-6C35B202DDF7}" presName="Name23" presStyleLbl="parChTrans1D4" presStyleIdx="4" presStyleCnt="8"/>
      <dgm:spPr/>
    </dgm:pt>
    <dgm:pt modelId="{B6B7330C-83E7-4AC3-AA81-410414259CF4}" type="pres">
      <dgm:prSet presAssocID="{C09463A4-B45A-475D-86C0-5A1D01323B60}" presName="hierRoot4" presStyleCnt="0"/>
      <dgm:spPr/>
    </dgm:pt>
    <dgm:pt modelId="{A3E8B2A4-E9DB-491F-9993-D18E8EAD1D5F}" type="pres">
      <dgm:prSet presAssocID="{C09463A4-B45A-475D-86C0-5A1D01323B60}" presName="composite4" presStyleCnt="0"/>
      <dgm:spPr/>
    </dgm:pt>
    <dgm:pt modelId="{AB716117-BE98-4184-BFD1-EE2DDA678AFB}" type="pres">
      <dgm:prSet presAssocID="{C09463A4-B45A-475D-86C0-5A1D01323B60}" presName="background4" presStyleLbl="node4" presStyleIdx="4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966C5812-597E-48DE-A72E-8995585B015F}" type="pres">
      <dgm:prSet presAssocID="{C09463A4-B45A-475D-86C0-5A1D01323B60}" presName="text4" presStyleLbl="fgAcc4" presStyleIdx="4" presStyleCnt="8" custScaleX="31951" custScaleY="50556" custLinFactNeighborX="-85146" custLinFactNeighborY="-2958">
        <dgm:presLayoutVars>
          <dgm:chPref val="3"/>
        </dgm:presLayoutVars>
      </dgm:prSet>
      <dgm:spPr/>
    </dgm:pt>
    <dgm:pt modelId="{3A2DAAD1-4BD7-4446-B801-61BA6DFE5718}" type="pres">
      <dgm:prSet presAssocID="{C09463A4-B45A-475D-86C0-5A1D01323B60}" presName="hierChild5" presStyleCnt="0"/>
      <dgm:spPr/>
    </dgm:pt>
    <dgm:pt modelId="{B18C35A0-19C3-4F41-9DFA-81C1569A4247}" type="pres">
      <dgm:prSet presAssocID="{94345D27-6BE4-478A-A701-C35CBD10EC87}" presName="Name23" presStyleLbl="parChTrans1D4" presStyleIdx="5" presStyleCnt="8"/>
      <dgm:spPr/>
    </dgm:pt>
    <dgm:pt modelId="{0CFBA78D-9A9F-439B-AB41-A4BEFE172682}" type="pres">
      <dgm:prSet presAssocID="{2528AB42-221E-4415-9619-74C13B73DF30}" presName="hierRoot4" presStyleCnt="0"/>
      <dgm:spPr/>
    </dgm:pt>
    <dgm:pt modelId="{1BDBEEC6-D882-43BC-897F-CB260F195362}" type="pres">
      <dgm:prSet presAssocID="{2528AB42-221E-4415-9619-74C13B73DF30}" presName="composite4" presStyleCnt="0"/>
      <dgm:spPr/>
    </dgm:pt>
    <dgm:pt modelId="{C02B9E12-24C7-4E9E-A819-8E3419DE7F3C}" type="pres">
      <dgm:prSet presAssocID="{2528AB42-221E-4415-9619-74C13B73DF30}" presName="background4" presStyleLbl="node4" presStyleIdx="5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041B153C-2F19-47F4-A018-59FE301E5225}" type="pres">
      <dgm:prSet presAssocID="{2528AB42-221E-4415-9619-74C13B73DF30}" presName="text4" presStyleLbl="fgAcc4" presStyleIdx="5" presStyleCnt="8" custScaleX="28243" custScaleY="48242" custLinFactNeighborX="-66909" custLinFactNeighborY="937">
        <dgm:presLayoutVars>
          <dgm:chPref val="3"/>
        </dgm:presLayoutVars>
      </dgm:prSet>
      <dgm:spPr/>
    </dgm:pt>
    <dgm:pt modelId="{D240B7A0-BDAC-45FF-8E6B-78A6DE3D52A1}" type="pres">
      <dgm:prSet presAssocID="{2528AB42-221E-4415-9619-74C13B73DF30}" presName="hierChild5" presStyleCnt="0"/>
      <dgm:spPr/>
    </dgm:pt>
    <dgm:pt modelId="{F9F83A09-F467-4BAC-8B48-7752BA91FE67}" type="pres">
      <dgm:prSet presAssocID="{4669A61B-169A-4286-9056-6509858F0A4C}" presName="Name10" presStyleLbl="parChTrans1D2" presStyleIdx="1" presStyleCnt="2"/>
      <dgm:spPr/>
    </dgm:pt>
    <dgm:pt modelId="{E1596DF7-4D98-4CD2-9F74-B393F205E627}" type="pres">
      <dgm:prSet presAssocID="{AF2AE896-BC97-43F6-8366-78F140BF70E5}" presName="hierRoot2" presStyleCnt="0"/>
      <dgm:spPr/>
    </dgm:pt>
    <dgm:pt modelId="{CBCDD24A-14E7-43C2-AD7F-AD5BD5789191}" type="pres">
      <dgm:prSet presAssocID="{AF2AE896-BC97-43F6-8366-78F140BF70E5}" presName="composite2" presStyleCnt="0"/>
      <dgm:spPr/>
    </dgm:pt>
    <dgm:pt modelId="{3B66C831-D558-4855-A1F3-35233E47AE17}" type="pres">
      <dgm:prSet presAssocID="{AF2AE896-BC97-43F6-8366-78F140BF70E5}" presName="background2" presStyleLbl="node2" presStyleIdx="1" presStyleCnt="2"/>
      <dgm:spPr/>
    </dgm:pt>
    <dgm:pt modelId="{18A74ED9-ADE8-493B-8567-3337CF015AF8}" type="pres">
      <dgm:prSet presAssocID="{AF2AE896-BC97-43F6-8366-78F140BF70E5}" presName="text2" presStyleLbl="fgAcc2" presStyleIdx="1" presStyleCnt="2" custScaleX="68582" custLinFactNeighborX="74419" custLinFactNeighborY="-10453">
        <dgm:presLayoutVars>
          <dgm:chPref val="3"/>
        </dgm:presLayoutVars>
      </dgm:prSet>
      <dgm:spPr/>
    </dgm:pt>
    <dgm:pt modelId="{F3F3F2F1-DDAE-4CC7-A2B6-F84DE045866D}" type="pres">
      <dgm:prSet presAssocID="{AF2AE896-BC97-43F6-8366-78F140BF70E5}" presName="hierChild3" presStyleCnt="0"/>
      <dgm:spPr/>
    </dgm:pt>
    <dgm:pt modelId="{97AFFE09-2D7E-4A5D-B704-B58EA748217E}" type="pres">
      <dgm:prSet presAssocID="{9E434C65-E506-4FB9-8C5C-55CAD6A1B336}" presName="Name17" presStyleLbl="parChTrans1D3" presStyleIdx="2" presStyleCnt="4"/>
      <dgm:spPr/>
    </dgm:pt>
    <dgm:pt modelId="{4592EF28-F196-4360-A5D6-0751662FBD16}" type="pres">
      <dgm:prSet presAssocID="{56CA4783-B4C5-4C0E-8BA4-943761F74C3C}" presName="hierRoot3" presStyleCnt="0"/>
      <dgm:spPr/>
    </dgm:pt>
    <dgm:pt modelId="{DA5B4124-3760-40AE-ADFC-1CCFD4943E2C}" type="pres">
      <dgm:prSet presAssocID="{56CA4783-B4C5-4C0E-8BA4-943761F74C3C}" presName="composite3" presStyleCnt="0"/>
      <dgm:spPr/>
    </dgm:pt>
    <dgm:pt modelId="{C47E1D3E-00CB-47F1-8738-6ED20AFFBD23}" type="pres">
      <dgm:prSet presAssocID="{56CA4783-B4C5-4C0E-8BA4-943761F74C3C}" presName="background3" presStyleLbl="node3" presStyleIdx="2" presStyleCnt="4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52709134-1ACC-49E6-9F8F-99D12ACD0D13}" type="pres">
      <dgm:prSet presAssocID="{56CA4783-B4C5-4C0E-8BA4-943761F74C3C}" presName="text3" presStyleLbl="fgAcc3" presStyleIdx="2" presStyleCnt="4" custScaleX="28602" custScaleY="45695" custLinFactNeighborX="57637" custLinFactNeighborY="5339">
        <dgm:presLayoutVars>
          <dgm:chPref val="3"/>
        </dgm:presLayoutVars>
      </dgm:prSet>
      <dgm:spPr/>
    </dgm:pt>
    <dgm:pt modelId="{165B38DE-0E5D-46DD-84BE-DA0406BE3A59}" type="pres">
      <dgm:prSet presAssocID="{56CA4783-B4C5-4C0E-8BA4-943761F74C3C}" presName="hierChild4" presStyleCnt="0"/>
      <dgm:spPr/>
    </dgm:pt>
    <dgm:pt modelId="{B462237C-919E-4E47-95DB-3BF2B4BA0B6B}" type="pres">
      <dgm:prSet presAssocID="{8E45590E-A4C8-4344-9BA6-59F17533FA61}" presName="Name17" presStyleLbl="parChTrans1D3" presStyleIdx="3" presStyleCnt="4"/>
      <dgm:spPr/>
    </dgm:pt>
    <dgm:pt modelId="{C931A5C6-8291-46E1-98ED-7E84FBB28C25}" type="pres">
      <dgm:prSet presAssocID="{37756AC9-E0CA-407C-8BE2-B8A15E427CE1}" presName="hierRoot3" presStyleCnt="0"/>
      <dgm:spPr/>
    </dgm:pt>
    <dgm:pt modelId="{5B3F816C-F9CB-468C-9621-B38AF86F4941}" type="pres">
      <dgm:prSet presAssocID="{37756AC9-E0CA-407C-8BE2-B8A15E427CE1}" presName="composite3" presStyleCnt="0"/>
      <dgm:spPr/>
    </dgm:pt>
    <dgm:pt modelId="{23D952FA-CBA9-453B-9996-D2DAFA758694}" type="pres">
      <dgm:prSet presAssocID="{37756AC9-E0CA-407C-8BE2-B8A15E427CE1}" presName="background3" presStyleLbl="node3" presStyleIdx="3" presStyleCnt="4"/>
      <dgm:spPr/>
    </dgm:pt>
    <dgm:pt modelId="{35C182F1-7F43-4F20-B149-C6993B44403D}" type="pres">
      <dgm:prSet presAssocID="{37756AC9-E0CA-407C-8BE2-B8A15E427CE1}" presName="text3" presStyleLbl="fgAcc3" presStyleIdx="3" presStyleCnt="4" custScaleX="68697" custLinFactX="21532" custLinFactNeighborX="100000" custLinFactNeighborY="5337">
        <dgm:presLayoutVars>
          <dgm:chPref val="3"/>
        </dgm:presLayoutVars>
      </dgm:prSet>
      <dgm:spPr/>
    </dgm:pt>
    <dgm:pt modelId="{21473BF4-4152-4877-A34B-738E20A3B3E7}" type="pres">
      <dgm:prSet presAssocID="{37756AC9-E0CA-407C-8BE2-B8A15E427CE1}" presName="hierChild4" presStyleCnt="0"/>
      <dgm:spPr/>
    </dgm:pt>
    <dgm:pt modelId="{B483B683-73AD-45CF-A82C-FF2581072EEF}" type="pres">
      <dgm:prSet presAssocID="{7A9462BC-E063-459E-889B-FFDC3FB69F08}" presName="Name23" presStyleLbl="parChTrans1D4" presStyleIdx="6" presStyleCnt="8"/>
      <dgm:spPr/>
    </dgm:pt>
    <dgm:pt modelId="{1C76BF9E-7D09-434C-886D-769D623C492D}" type="pres">
      <dgm:prSet presAssocID="{C9B047B6-8786-4222-8B85-7031DCF75594}" presName="hierRoot4" presStyleCnt="0"/>
      <dgm:spPr/>
    </dgm:pt>
    <dgm:pt modelId="{CDE0B66F-46F8-4B40-96FE-AF62DE49F1A1}" type="pres">
      <dgm:prSet presAssocID="{C9B047B6-8786-4222-8B85-7031DCF75594}" presName="composite4" presStyleCnt="0"/>
      <dgm:spPr/>
    </dgm:pt>
    <dgm:pt modelId="{78AFE1F0-AF45-4684-9080-E6217BA955B5}" type="pres">
      <dgm:prSet presAssocID="{C9B047B6-8786-4222-8B85-7031DCF75594}" presName="background4" presStyleLbl="node4" presStyleIdx="6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436522A2-E586-4217-9A32-ECC255D935FB}" type="pres">
      <dgm:prSet presAssocID="{C9B047B6-8786-4222-8B85-7031DCF75594}" presName="text4" presStyleLbl="fgAcc4" presStyleIdx="6" presStyleCnt="8" custScaleX="31253" custScaleY="52270" custLinFactX="23738" custLinFactNeighborX="100000" custLinFactNeighborY="308">
        <dgm:presLayoutVars>
          <dgm:chPref val="3"/>
        </dgm:presLayoutVars>
      </dgm:prSet>
      <dgm:spPr/>
    </dgm:pt>
    <dgm:pt modelId="{20DD664E-D64C-4048-A95F-FF696485E92D}" type="pres">
      <dgm:prSet presAssocID="{C9B047B6-8786-4222-8B85-7031DCF75594}" presName="hierChild5" presStyleCnt="0"/>
      <dgm:spPr/>
    </dgm:pt>
    <dgm:pt modelId="{70E0DD98-CBE7-4A63-8EE0-E83800FDA343}" type="pres">
      <dgm:prSet presAssocID="{08772EF3-E910-4358-8623-D346E2B55111}" presName="Name23" presStyleLbl="parChTrans1D4" presStyleIdx="7" presStyleCnt="8"/>
      <dgm:spPr/>
    </dgm:pt>
    <dgm:pt modelId="{332884B7-796F-4C9B-B937-1A4DDCB7293C}" type="pres">
      <dgm:prSet presAssocID="{DFFD5894-C1C1-4F74-9988-B195BA49AEFE}" presName="hierRoot4" presStyleCnt="0"/>
      <dgm:spPr/>
    </dgm:pt>
    <dgm:pt modelId="{C835C1CF-2854-4EB1-A585-3BC2E26133D3}" type="pres">
      <dgm:prSet presAssocID="{DFFD5894-C1C1-4F74-9988-B195BA49AEFE}" presName="composite4" presStyleCnt="0"/>
      <dgm:spPr/>
    </dgm:pt>
    <dgm:pt modelId="{51CFDB7C-534C-436E-BD0E-C51840EF8007}" type="pres">
      <dgm:prSet presAssocID="{DFFD5894-C1C1-4F74-9988-B195BA49AEFE}" presName="background4" presStyleLbl="node4" presStyleIdx="7" presStyleCnt="8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</dgm:pt>
    <dgm:pt modelId="{20351736-F885-4F98-8D0C-AFBCCA911471}" type="pres">
      <dgm:prSet presAssocID="{DFFD5894-C1C1-4F74-9988-B195BA49AEFE}" presName="text4" presStyleLbl="fgAcc4" presStyleIdx="7" presStyleCnt="8" custScaleX="30204" custScaleY="52270" custLinFactX="23738" custLinFactNeighborX="100000" custLinFactNeighborY="308">
        <dgm:presLayoutVars>
          <dgm:chPref val="3"/>
        </dgm:presLayoutVars>
      </dgm:prSet>
      <dgm:spPr/>
    </dgm:pt>
    <dgm:pt modelId="{19239C03-5D26-4B00-B2E1-125EF5CC219D}" type="pres">
      <dgm:prSet presAssocID="{DFFD5894-C1C1-4F74-9988-B195BA49AEFE}" presName="hierChild5" presStyleCnt="0"/>
      <dgm:spPr/>
    </dgm:pt>
  </dgm:ptLst>
  <dgm:cxnLst>
    <dgm:cxn modelId="{B9F65809-EE36-44FE-AA3F-E2F2BB64C5DE}" type="presOf" srcId="{7A9462BC-E063-459E-889B-FFDC3FB69F08}" destId="{B483B683-73AD-45CF-A82C-FF2581072EEF}" srcOrd="0" destOrd="0" presId="urn:microsoft.com/office/officeart/2005/8/layout/hierarchy1"/>
    <dgm:cxn modelId="{34A0480C-24B8-4347-938D-5E9D73B8A4FD}" type="presOf" srcId="{21443CC8-5ACD-40CF-8DFA-3BF0B07E9801}" destId="{90B59D64-C508-4A3E-9D95-734351971BEB}" srcOrd="0" destOrd="0" presId="urn:microsoft.com/office/officeart/2005/8/layout/hierarchy1"/>
    <dgm:cxn modelId="{AC2EA30D-FCC7-4E34-B4AE-6929CD75DC3B}" type="presOf" srcId="{BD675A3F-2435-4A4D-BBAB-127E032BEB86}" destId="{E4F2AC43-7B00-4A89-88B0-150B63085397}" srcOrd="0" destOrd="0" presId="urn:microsoft.com/office/officeart/2005/8/layout/hierarchy1"/>
    <dgm:cxn modelId="{4C5C3D15-D342-4832-893A-EF15FFAC781A}" srcId="{A66E00FC-C6AA-4A24-B93C-020700785525}" destId="{21443CC8-5ACD-40CF-8DFA-3BF0B07E9801}" srcOrd="0" destOrd="0" parTransId="{B8B1D267-67B8-4CA1-8C00-26DBC5E35E3B}" sibTransId="{A6514914-635B-4C11-9623-A0280762D4EA}"/>
    <dgm:cxn modelId="{437D6718-307A-40A6-AF88-40F839D9886B}" srcId="{C590D825-D2FE-4908-BF5F-BF0506CD8BD4}" destId="{8E340684-E3B3-491F-8AF9-877BE3C8D37B}" srcOrd="0" destOrd="0" parTransId="{79597591-5492-45E4-A7ED-12C41154C04F}" sibTransId="{AF0FDB58-EB3E-46E0-B263-1DA14E045754}"/>
    <dgm:cxn modelId="{DB5AC022-6C48-4EFC-9EA4-489E9C971D31}" type="presOf" srcId="{79597591-5492-45E4-A7ED-12C41154C04F}" destId="{95BECD7F-67B9-4B7B-A919-E9BF95620362}" srcOrd="0" destOrd="0" presId="urn:microsoft.com/office/officeart/2005/8/layout/hierarchy1"/>
    <dgm:cxn modelId="{1324C623-0326-443B-82EB-9C3C1FAD1077}" srcId="{AF2AE896-BC97-43F6-8366-78F140BF70E5}" destId="{37756AC9-E0CA-407C-8BE2-B8A15E427CE1}" srcOrd="1" destOrd="0" parTransId="{8E45590E-A4C8-4344-9BA6-59F17533FA61}" sibTransId="{DA875378-66BC-4833-AA1F-CA98A65022F0}"/>
    <dgm:cxn modelId="{AAD14033-F320-400E-AA9D-3E1C3721AE68}" type="presOf" srcId="{DFFD5894-C1C1-4F74-9988-B195BA49AEFE}" destId="{20351736-F885-4F98-8D0C-AFBCCA911471}" srcOrd="0" destOrd="0" presId="urn:microsoft.com/office/officeart/2005/8/layout/hierarchy1"/>
    <dgm:cxn modelId="{02BEFD33-0EC1-4829-AFDB-FB6FEBC45D4A}" type="presOf" srcId="{9E434C65-E506-4FB9-8C5C-55CAD6A1B336}" destId="{97AFFE09-2D7E-4A5D-B704-B58EA748217E}" srcOrd="0" destOrd="0" presId="urn:microsoft.com/office/officeart/2005/8/layout/hierarchy1"/>
    <dgm:cxn modelId="{D10FBB37-FA8F-4B5F-B078-349100412B5D}" type="presOf" srcId="{C9B047B6-8786-4222-8B85-7031DCF75594}" destId="{436522A2-E586-4217-9A32-ECC255D935FB}" srcOrd="0" destOrd="0" presId="urn:microsoft.com/office/officeart/2005/8/layout/hierarchy1"/>
    <dgm:cxn modelId="{A0CAA83D-3DC6-41A7-91D2-97E5F4EA4B76}" srcId="{C590D825-D2FE-4908-BF5F-BF0506CD8BD4}" destId="{C09463A4-B45A-475D-86C0-5A1D01323B60}" srcOrd="1" destOrd="0" parTransId="{42C34D49-DDF5-4F68-91DE-6C35B202DDF7}" sibTransId="{F4AC713F-FCEB-4562-8284-D87D5EEBAAE3}"/>
    <dgm:cxn modelId="{160B883E-199E-4E30-81D7-373AC9F810A9}" srcId="{AF2AE896-BC97-43F6-8366-78F140BF70E5}" destId="{56CA4783-B4C5-4C0E-8BA4-943761F74C3C}" srcOrd="0" destOrd="0" parTransId="{9E434C65-E506-4FB9-8C5C-55CAD6A1B336}" sibTransId="{7EAFCD51-6AC1-48C2-B1A7-A2ABEE61F454}"/>
    <dgm:cxn modelId="{8CB23F47-5E87-4628-AA75-D5D8DBE11D36}" type="presOf" srcId="{56CA4783-B4C5-4C0E-8BA4-943761F74C3C}" destId="{52709134-1ACC-49E6-9F8F-99D12ACD0D13}" srcOrd="0" destOrd="0" presId="urn:microsoft.com/office/officeart/2005/8/layout/hierarchy1"/>
    <dgm:cxn modelId="{17958F4D-EBA4-4109-8019-77442A5BA207}" type="presOf" srcId="{90C09EE8-92B6-4AA5-A3C4-5F0687173EED}" destId="{1C60E652-4F19-430F-8602-3F38DDF577AE}" srcOrd="0" destOrd="0" presId="urn:microsoft.com/office/officeart/2005/8/layout/hierarchy1"/>
    <dgm:cxn modelId="{BE73834F-8056-407D-AC47-83ACD1E8CA6B}" type="presOf" srcId="{9B666E1F-785A-429E-A628-565DAE73A6EB}" destId="{AF37FE95-8CFC-4EC4-B335-2E941D7986A2}" srcOrd="0" destOrd="0" presId="urn:microsoft.com/office/officeart/2005/8/layout/hierarchy1"/>
    <dgm:cxn modelId="{6CB35953-B482-4B3E-A459-D5482927495B}" type="presOf" srcId="{B8B1D267-67B8-4CA1-8C00-26DBC5E35E3B}" destId="{CE50AA5C-3E45-4FD7-940B-F7489519DD8F}" srcOrd="0" destOrd="0" presId="urn:microsoft.com/office/officeart/2005/8/layout/hierarchy1"/>
    <dgm:cxn modelId="{CD4FD358-48DB-423D-A7D0-8161E5E71497}" srcId="{37756AC9-E0CA-407C-8BE2-B8A15E427CE1}" destId="{DFFD5894-C1C1-4F74-9988-B195BA49AEFE}" srcOrd="1" destOrd="0" parTransId="{08772EF3-E910-4358-8623-D346E2B55111}" sibTransId="{885C310E-E10B-442F-88CA-CF3F06AE6968}"/>
    <dgm:cxn modelId="{781F4A59-59D8-4E79-9B65-58E5A4D055C2}" srcId="{B8C74794-48C0-4E1F-B2B7-EE8ADB47D470}" destId="{C590D825-D2FE-4908-BF5F-BF0506CD8BD4}" srcOrd="0" destOrd="0" parTransId="{AB7B103E-0ABE-4939-AD90-734B9FBE2A5B}" sibTransId="{842AEBF0-17F0-42D6-8CE7-431AB134A575}"/>
    <dgm:cxn modelId="{8DD0675C-4AFE-4D96-9362-3E1017868337}" type="presOf" srcId="{42C34D49-DDF5-4F68-91DE-6C35B202DDF7}" destId="{D751C4AC-836C-4B20-9DB8-ED4B130D514A}" srcOrd="0" destOrd="0" presId="urn:microsoft.com/office/officeart/2005/8/layout/hierarchy1"/>
    <dgm:cxn modelId="{1B35085E-B876-454D-89AA-99A563E18A53}" type="presOf" srcId="{4669A61B-169A-4286-9056-6509858F0A4C}" destId="{F9F83A09-F467-4BAC-8B48-7752BA91FE67}" srcOrd="0" destOrd="0" presId="urn:microsoft.com/office/officeart/2005/8/layout/hierarchy1"/>
    <dgm:cxn modelId="{E7C85C5F-E49F-4DD9-991E-DD1D8D8938FA}" type="presOf" srcId="{A66E00FC-C6AA-4A24-B93C-020700785525}" destId="{FFB30D04-3F7B-4883-97D7-71EF67BCB500}" srcOrd="0" destOrd="0" presId="urn:microsoft.com/office/officeart/2005/8/layout/hierarchy1"/>
    <dgm:cxn modelId="{6DAE8565-5586-4F71-BD5D-F2DAED984B0C}" type="presOf" srcId="{94345D27-6BE4-478A-A701-C35CBD10EC87}" destId="{B18C35A0-19C3-4F41-9DFA-81C1569A4247}" srcOrd="0" destOrd="0" presId="urn:microsoft.com/office/officeart/2005/8/layout/hierarchy1"/>
    <dgm:cxn modelId="{837F8075-21E5-4370-B264-9026298F7BFF}" type="presOf" srcId="{03BD65C3-F631-4934-B820-8EBA92A9744B}" destId="{7542239F-1AA7-4AE5-BC4A-F1E834A0254F}" srcOrd="0" destOrd="0" presId="urn:microsoft.com/office/officeart/2005/8/layout/hierarchy1"/>
    <dgm:cxn modelId="{A321AC83-0D00-49A2-878B-92290D8AE597}" type="presOf" srcId="{8E340684-E3B3-491F-8AF9-877BE3C8D37B}" destId="{1A0263D7-2F85-423D-9E79-2CB34CB09155}" srcOrd="0" destOrd="0" presId="urn:microsoft.com/office/officeart/2005/8/layout/hierarchy1"/>
    <dgm:cxn modelId="{6584AF87-31C8-412C-9F65-3C608C99E067}" type="presOf" srcId="{08772EF3-E910-4358-8623-D346E2B55111}" destId="{70E0DD98-CBE7-4A63-8EE0-E83800FDA343}" srcOrd="0" destOrd="0" presId="urn:microsoft.com/office/officeart/2005/8/layout/hierarchy1"/>
    <dgm:cxn modelId="{1D705A89-B692-4CF6-80CA-AF3580985CF5}" type="presOf" srcId="{F359713C-BA7A-403C-9E7D-5EFEF978B8C6}" destId="{11EE8EFF-E7D6-44A3-8156-862C4DF6F51D}" srcOrd="0" destOrd="0" presId="urn:microsoft.com/office/officeart/2005/8/layout/hierarchy1"/>
    <dgm:cxn modelId="{5E15E18A-7427-48C7-93EA-534744971BCD}" srcId="{0042E35D-9434-4035-85F8-BC35B58BCCD1}" destId="{A66E00FC-C6AA-4A24-B93C-020700785525}" srcOrd="0" destOrd="0" parTransId="{9B666E1F-785A-429E-A628-565DAE73A6EB}" sibTransId="{9A357BD0-AAFB-4F98-9A7F-8F9D4CEABEB0}"/>
    <dgm:cxn modelId="{0DCEFE90-A726-4461-AD85-21887087A0AC}" type="presOf" srcId="{C590D825-D2FE-4908-BF5F-BF0506CD8BD4}" destId="{F1E576A4-3585-4384-BC32-9740C90C3268}" srcOrd="0" destOrd="0" presId="urn:microsoft.com/office/officeart/2005/8/layout/hierarchy1"/>
    <dgm:cxn modelId="{CFF3B1A5-F570-4E0E-9D44-DDCD7395B8BF}" type="presOf" srcId="{B8C74794-48C0-4E1F-B2B7-EE8ADB47D470}" destId="{1194762C-C875-48D5-A768-F74396BE7E00}" srcOrd="0" destOrd="0" presId="urn:microsoft.com/office/officeart/2005/8/layout/hierarchy1"/>
    <dgm:cxn modelId="{87245AA8-910B-4FA2-84BA-00F49957374A}" type="presOf" srcId="{0042E35D-9434-4035-85F8-BC35B58BCCD1}" destId="{06FA4401-D170-4A64-AD71-D3BCAA325C76}" srcOrd="0" destOrd="0" presId="urn:microsoft.com/office/officeart/2005/8/layout/hierarchy1"/>
    <dgm:cxn modelId="{AE4C52AD-2733-42F5-B06C-C767FCBE47DE}" srcId="{03BD65C3-F631-4934-B820-8EBA92A9744B}" destId="{0042E35D-9434-4035-85F8-BC35B58BCCD1}" srcOrd="0" destOrd="0" parTransId="{781F18F2-3051-40BC-869E-D12E9963B551}" sibTransId="{D24187C6-C69D-4AFF-981B-17ECE355EC40}"/>
    <dgm:cxn modelId="{A8555AAD-848B-45C7-AD5B-347FAC14DAFB}" type="presOf" srcId="{2528AB42-221E-4415-9619-74C13B73DF30}" destId="{041B153C-2F19-47F4-A018-59FE301E5225}" srcOrd="0" destOrd="0" presId="urn:microsoft.com/office/officeart/2005/8/layout/hierarchy1"/>
    <dgm:cxn modelId="{D4DD7FB9-48BE-4DFC-A31C-479F7D90464E}" srcId="{21443CC8-5ACD-40CF-8DFA-3BF0B07E9801}" destId="{BD675A3F-2435-4A4D-BBAB-127E032BEB86}" srcOrd="0" destOrd="0" parTransId="{90C09EE8-92B6-4AA5-A3C4-5F0687173EED}" sibTransId="{34D3788E-9EA4-4463-80EC-CA9991DDE422}"/>
    <dgm:cxn modelId="{8CF3E2BB-9CAE-41AA-B91A-DECDB7C2E007}" type="presOf" srcId="{8E45590E-A4C8-4344-9BA6-59F17533FA61}" destId="{B462237C-919E-4E47-95DB-3BF2B4BA0B6B}" srcOrd="0" destOrd="0" presId="urn:microsoft.com/office/officeart/2005/8/layout/hierarchy1"/>
    <dgm:cxn modelId="{0CDF6FBE-10EB-4A1C-BF20-2B24F5A1FA20}" type="presOf" srcId="{AB7B103E-0ABE-4939-AD90-734B9FBE2A5B}" destId="{78C4974E-101F-4A98-9478-A3FBB6228403}" srcOrd="0" destOrd="0" presId="urn:microsoft.com/office/officeart/2005/8/layout/hierarchy1"/>
    <dgm:cxn modelId="{094CAAC2-3348-48F7-B7EA-F4F4B2D41914}" srcId="{21443CC8-5ACD-40CF-8DFA-3BF0B07E9801}" destId="{82C5068E-8783-4789-B3CC-1B7E93C42F77}" srcOrd="1" destOrd="0" parTransId="{891895C1-53D7-4190-BD74-13B70FC82D60}" sibTransId="{56C8F0C6-C789-4893-86B9-D2ABE327FF5F}"/>
    <dgm:cxn modelId="{BAE38EC4-33D3-4E75-9E22-DB5E4603BFF6}" type="presOf" srcId="{AF2AE896-BC97-43F6-8366-78F140BF70E5}" destId="{18A74ED9-ADE8-493B-8567-3337CF015AF8}" srcOrd="0" destOrd="0" presId="urn:microsoft.com/office/officeart/2005/8/layout/hierarchy1"/>
    <dgm:cxn modelId="{2A40DFCC-195F-4883-85FF-4E35A2F49B0E}" type="presOf" srcId="{891895C1-53D7-4190-BD74-13B70FC82D60}" destId="{9906A9AE-A4E4-485E-8170-BEE6248DF6E4}" srcOrd="0" destOrd="0" presId="urn:microsoft.com/office/officeart/2005/8/layout/hierarchy1"/>
    <dgm:cxn modelId="{AB3987D3-9BBC-4806-9E3D-48B8A8024706}" srcId="{37756AC9-E0CA-407C-8BE2-B8A15E427CE1}" destId="{C9B047B6-8786-4222-8B85-7031DCF75594}" srcOrd="0" destOrd="0" parTransId="{7A9462BC-E063-459E-889B-FFDC3FB69F08}" sibTransId="{D59C9F50-F017-4952-BF5B-95CF6C971B7F}"/>
    <dgm:cxn modelId="{4F1665D4-B8D2-474F-B226-C1FED5A41FCD}" srcId="{0042E35D-9434-4035-85F8-BC35B58BCCD1}" destId="{AF2AE896-BC97-43F6-8366-78F140BF70E5}" srcOrd="1" destOrd="0" parTransId="{4669A61B-169A-4286-9056-6509858F0A4C}" sibTransId="{A9D12FE2-C26B-49BB-969C-8B3F33B14D21}"/>
    <dgm:cxn modelId="{B77A8CD4-4CE9-48C7-8FCF-729ABC909AF8}" srcId="{A66E00FC-C6AA-4A24-B93C-020700785525}" destId="{B8C74794-48C0-4E1F-B2B7-EE8ADB47D470}" srcOrd="1" destOrd="0" parTransId="{F359713C-BA7A-403C-9E7D-5EFEF978B8C6}" sibTransId="{F4E8DD0F-D334-44FD-AADB-1CFEB9B0D676}"/>
    <dgm:cxn modelId="{8D754BD6-D79C-411A-9221-55CCC294B5D2}" type="presOf" srcId="{82C5068E-8783-4789-B3CC-1B7E93C42F77}" destId="{68211BE5-5267-401F-A90A-FBE9D22F8C35}" srcOrd="0" destOrd="0" presId="urn:microsoft.com/office/officeart/2005/8/layout/hierarchy1"/>
    <dgm:cxn modelId="{7C7E8EE9-EFEC-465B-BBF4-C5DFAB1DA78F}" type="presOf" srcId="{37756AC9-E0CA-407C-8BE2-B8A15E427CE1}" destId="{35C182F1-7F43-4F20-B149-C6993B44403D}" srcOrd="0" destOrd="0" presId="urn:microsoft.com/office/officeart/2005/8/layout/hierarchy1"/>
    <dgm:cxn modelId="{6E6289F2-3C2A-4939-BFC3-1CEF651E9E97}" srcId="{B8C74794-48C0-4E1F-B2B7-EE8ADB47D470}" destId="{2528AB42-221E-4415-9619-74C13B73DF30}" srcOrd="1" destOrd="0" parTransId="{94345D27-6BE4-478A-A701-C35CBD10EC87}" sibTransId="{ED9138DC-8240-4D1E-8E32-4F34BCC7C851}"/>
    <dgm:cxn modelId="{97947FFC-A43E-45A7-9519-50B3480721B6}" type="presOf" srcId="{C09463A4-B45A-475D-86C0-5A1D01323B60}" destId="{966C5812-597E-48DE-A72E-8995585B015F}" srcOrd="0" destOrd="0" presId="urn:microsoft.com/office/officeart/2005/8/layout/hierarchy1"/>
    <dgm:cxn modelId="{42DB34F9-E955-4162-85D5-9DAADF92C83B}" type="presParOf" srcId="{7542239F-1AA7-4AE5-BC4A-F1E834A0254F}" destId="{B793FB32-6C4E-4A25-B92A-540F7CA65766}" srcOrd="0" destOrd="0" presId="urn:microsoft.com/office/officeart/2005/8/layout/hierarchy1"/>
    <dgm:cxn modelId="{A44E17B2-6C65-4EBB-B3F1-4A8DCF466CED}" type="presParOf" srcId="{B793FB32-6C4E-4A25-B92A-540F7CA65766}" destId="{0BC42AA8-A646-4351-88FD-B01BAE5587FC}" srcOrd="0" destOrd="0" presId="urn:microsoft.com/office/officeart/2005/8/layout/hierarchy1"/>
    <dgm:cxn modelId="{DD79E3DC-32D3-4E69-A9AB-ACCC101C7A14}" type="presParOf" srcId="{0BC42AA8-A646-4351-88FD-B01BAE5587FC}" destId="{BCD563DB-4F35-4386-B71C-0C6F372D1E74}" srcOrd="0" destOrd="0" presId="urn:microsoft.com/office/officeart/2005/8/layout/hierarchy1"/>
    <dgm:cxn modelId="{6F7E0C12-9729-4BB1-B516-B89DCB531035}" type="presParOf" srcId="{0BC42AA8-A646-4351-88FD-B01BAE5587FC}" destId="{06FA4401-D170-4A64-AD71-D3BCAA325C76}" srcOrd="1" destOrd="0" presId="urn:microsoft.com/office/officeart/2005/8/layout/hierarchy1"/>
    <dgm:cxn modelId="{37F76CEE-E070-4773-A066-62DE520DFAFA}" type="presParOf" srcId="{B793FB32-6C4E-4A25-B92A-540F7CA65766}" destId="{F148EF63-C9BF-4428-BA07-704EE978A95E}" srcOrd="1" destOrd="0" presId="urn:microsoft.com/office/officeart/2005/8/layout/hierarchy1"/>
    <dgm:cxn modelId="{3AC4E4B3-BCD7-43CD-BE32-6F1E793C1F09}" type="presParOf" srcId="{F148EF63-C9BF-4428-BA07-704EE978A95E}" destId="{AF37FE95-8CFC-4EC4-B335-2E941D7986A2}" srcOrd="0" destOrd="0" presId="urn:microsoft.com/office/officeart/2005/8/layout/hierarchy1"/>
    <dgm:cxn modelId="{C26F538B-733D-4198-A123-35E4A68E2C36}" type="presParOf" srcId="{F148EF63-C9BF-4428-BA07-704EE978A95E}" destId="{32E4A262-69C4-4DEF-86A9-AA22E8B088FB}" srcOrd="1" destOrd="0" presId="urn:microsoft.com/office/officeart/2005/8/layout/hierarchy1"/>
    <dgm:cxn modelId="{03C0B1AB-ADFF-44AF-B0F5-57BC3FE37881}" type="presParOf" srcId="{32E4A262-69C4-4DEF-86A9-AA22E8B088FB}" destId="{38A322FF-C718-40A1-AF9B-9FC37B250E67}" srcOrd="0" destOrd="0" presId="urn:microsoft.com/office/officeart/2005/8/layout/hierarchy1"/>
    <dgm:cxn modelId="{ABA7F58B-C19F-404C-8BA8-871862772B07}" type="presParOf" srcId="{38A322FF-C718-40A1-AF9B-9FC37B250E67}" destId="{6DD55054-8AE9-4859-89E4-988F46DFAE1A}" srcOrd="0" destOrd="0" presId="urn:microsoft.com/office/officeart/2005/8/layout/hierarchy1"/>
    <dgm:cxn modelId="{40721AC9-0F71-4B48-A616-11EE9AE6F609}" type="presParOf" srcId="{38A322FF-C718-40A1-AF9B-9FC37B250E67}" destId="{FFB30D04-3F7B-4883-97D7-71EF67BCB500}" srcOrd="1" destOrd="0" presId="urn:microsoft.com/office/officeart/2005/8/layout/hierarchy1"/>
    <dgm:cxn modelId="{6FA98ACD-3F11-47A6-BE54-93CEED7FFD16}" type="presParOf" srcId="{32E4A262-69C4-4DEF-86A9-AA22E8B088FB}" destId="{9B8F88E9-581D-4B01-9663-CB67BE21AE87}" srcOrd="1" destOrd="0" presId="urn:microsoft.com/office/officeart/2005/8/layout/hierarchy1"/>
    <dgm:cxn modelId="{7BD78CDD-28BA-4DBB-B28D-01F7DAE192DD}" type="presParOf" srcId="{9B8F88E9-581D-4B01-9663-CB67BE21AE87}" destId="{CE50AA5C-3E45-4FD7-940B-F7489519DD8F}" srcOrd="0" destOrd="0" presId="urn:microsoft.com/office/officeart/2005/8/layout/hierarchy1"/>
    <dgm:cxn modelId="{8AFCAC4D-7736-4C74-8BDE-0F708792580E}" type="presParOf" srcId="{9B8F88E9-581D-4B01-9663-CB67BE21AE87}" destId="{5F6D85E4-C180-496C-8C4C-D0A31F63562D}" srcOrd="1" destOrd="0" presId="urn:microsoft.com/office/officeart/2005/8/layout/hierarchy1"/>
    <dgm:cxn modelId="{175B74C5-BEDB-412F-A14B-863A555BDD7B}" type="presParOf" srcId="{5F6D85E4-C180-496C-8C4C-D0A31F63562D}" destId="{F1E856D2-041C-462B-9D26-C0B09EC03C11}" srcOrd="0" destOrd="0" presId="urn:microsoft.com/office/officeart/2005/8/layout/hierarchy1"/>
    <dgm:cxn modelId="{5F2FF31B-82BF-453B-BA04-EF7352D0135C}" type="presParOf" srcId="{F1E856D2-041C-462B-9D26-C0B09EC03C11}" destId="{2D425461-CD9E-47D8-9057-57A1A3A37B91}" srcOrd="0" destOrd="0" presId="urn:microsoft.com/office/officeart/2005/8/layout/hierarchy1"/>
    <dgm:cxn modelId="{BD1C07D0-4128-49D8-B479-00DD1B860B4E}" type="presParOf" srcId="{F1E856D2-041C-462B-9D26-C0B09EC03C11}" destId="{90B59D64-C508-4A3E-9D95-734351971BEB}" srcOrd="1" destOrd="0" presId="urn:microsoft.com/office/officeart/2005/8/layout/hierarchy1"/>
    <dgm:cxn modelId="{9EC56897-8C86-4539-8EF0-C7E96FC3923F}" type="presParOf" srcId="{5F6D85E4-C180-496C-8C4C-D0A31F63562D}" destId="{D8ADC6D0-8362-4A9B-AC23-A48538486975}" srcOrd="1" destOrd="0" presId="urn:microsoft.com/office/officeart/2005/8/layout/hierarchy1"/>
    <dgm:cxn modelId="{C95D08DD-982B-418B-B31C-C9C96F09BA75}" type="presParOf" srcId="{D8ADC6D0-8362-4A9B-AC23-A48538486975}" destId="{1C60E652-4F19-430F-8602-3F38DDF577AE}" srcOrd="0" destOrd="0" presId="urn:microsoft.com/office/officeart/2005/8/layout/hierarchy1"/>
    <dgm:cxn modelId="{0A97DD30-FFFC-4322-9048-636F1273AEB2}" type="presParOf" srcId="{D8ADC6D0-8362-4A9B-AC23-A48538486975}" destId="{7A373A37-15D0-4440-97DC-64A26581F2FC}" srcOrd="1" destOrd="0" presId="urn:microsoft.com/office/officeart/2005/8/layout/hierarchy1"/>
    <dgm:cxn modelId="{83BDF1F4-B977-43A2-B9F3-1C447BDCA894}" type="presParOf" srcId="{7A373A37-15D0-4440-97DC-64A26581F2FC}" destId="{ABA85A0B-7729-4BB9-B678-2825C6D34095}" srcOrd="0" destOrd="0" presId="urn:microsoft.com/office/officeart/2005/8/layout/hierarchy1"/>
    <dgm:cxn modelId="{56EA2DE3-83E6-4419-8738-621957E49029}" type="presParOf" srcId="{ABA85A0B-7729-4BB9-B678-2825C6D34095}" destId="{D42E5194-A17B-4DA9-AE84-CCAD9396E95B}" srcOrd="0" destOrd="0" presId="urn:microsoft.com/office/officeart/2005/8/layout/hierarchy1"/>
    <dgm:cxn modelId="{A76D53FB-A6EB-442C-8D44-ACF8F791D4A6}" type="presParOf" srcId="{ABA85A0B-7729-4BB9-B678-2825C6D34095}" destId="{E4F2AC43-7B00-4A89-88B0-150B63085397}" srcOrd="1" destOrd="0" presId="urn:microsoft.com/office/officeart/2005/8/layout/hierarchy1"/>
    <dgm:cxn modelId="{A7050BFB-F4EF-44DF-B498-62B2DAFFD0F9}" type="presParOf" srcId="{7A373A37-15D0-4440-97DC-64A26581F2FC}" destId="{F8B3D99F-9260-4ECB-B7A4-A56232BE5E54}" srcOrd="1" destOrd="0" presId="urn:microsoft.com/office/officeart/2005/8/layout/hierarchy1"/>
    <dgm:cxn modelId="{95172C27-7207-4CDA-A6D2-386E38F1A101}" type="presParOf" srcId="{D8ADC6D0-8362-4A9B-AC23-A48538486975}" destId="{9906A9AE-A4E4-485E-8170-BEE6248DF6E4}" srcOrd="2" destOrd="0" presId="urn:microsoft.com/office/officeart/2005/8/layout/hierarchy1"/>
    <dgm:cxn modelId="{ADE0C001-1066-4F20-8154-081271B8343E}" type="presParOf" srcId="{D8ADC6D0-8362-4A9B-AC23-A48538486975}" destId="{EECD0E47-27D5-4F9A-92DF-C5A0BD5ACE22}" srcOrd="3" destOrd="0" presId="urn:microsoft.com/office/officeart/2005/8/layout/hierarchy1"/>
    <dgm:cxn modelId="{9ECB355D-2D63-4F6C-9763-CC2A475180AE}" type="presParOf" srcId="{EECD0E47-27D5-4F9A-92DF-C5A0BD5ACE22}" destId="{14F261EA-6233-4792-A305-0D72A2D174D6}" srcOrd="0" destOrd="0" presId="urn:microsoft.com/office/officeart/2005/8/layout/hierarchy1"/>
    <dgm:cxn modelId="{809E7406-4C6F-4433-8E38-716D0E1F989A}" type="presParOf" srcId="{14F261EA-6233-4792-A305-0D72A2D174D6}" destId="{41E54553-AC90-47C7-AA2B-5C0B96F2CD06}" srcOrd="0" destOrd="0" presId="urn:microsoft.com/office/officeart/2005/8/layout/hierarchy1"/>
    <dgm:cxn modelId="{76326731-DA4C-4F0F-BE21-4C0FB2689B2B}" type="presParOf" srcId="{14F261EA-6233-4792-A305-0D72A2D174D6}" destId="{68211BE5-5267-401F-A90A-FBE9D22F8C35}" srcOrd="1" destOrd="0" presId="urn:microsoft.com/office/officeart/2005/8/layout/hierarchy1"/>
    <dgm:cxn modelId="{EDAE5629-8BAA-494E-8323-7824BC9BA1DB}" type="presParOf" srcId="{EECD0E47-27D5-4F9A-92DF-C5A0BD5ACE22}" destId="{D4ECB61C-617A-435E-B3CE-31B5574FF6C8}" srcOrd="1" destOrd="0" presId="urn:microsoft.com/office/officeart/2005/8/layout/hierarchy1"/>
    <dgm:cxn modelId="{F4DDFF3F-CC74-4C1D-BB9F-E42406D00A1F}" type="presParOf" srcId="{9B8F88E9-581D-4B01-9663-CB67BE21AE87}" destId="{11EE8EFF-E7D6-44A3-8156-862C4DF6F51D}" srcOrd="2" destOrd="0" presId="urn:microsoft.com/office/officeart/2005/8/layout/hierarchy1"/>
    <dgm:cxn modelId="{879B95D2-0DD5-41D3-90CA-2AB92D96B674}" type="presParOf" srcId="{9B8F88E9-581D-4B01-9663-CB67BE21AE87}" destId="{5A6B62D3-AB63-4935-9B81-F8887C2636B9}" srcOrd="3" destOrd="0" presId="urn:microsoft.com/office/officeart/2005/8/layout/hierarchy1"/>
    <dgm:cxn modelId="{B6338A93-A7AA-40DB-BA20-D5F5A3B57C90}" type="presParOf" srcId="{5A6B62D3-AB63-4935-9B81-F8887C2636B9}" destId="{5C0A0ECB-6282-4282-AAFF-524E597C4CB0}" srcOrd="0" destOrd="0" presId="urn:microsoft.com/office/officeart/2005/8/layout/hierarchy1"/>
    <dgm:cxn modelId="{83E8DABE-A274-4D92-9A19-81B2C6DE3C46}" type="presParOf" srcId="{5C0A0ECB-6282-4282-AAFF-524E597C4CB0}" destId="{ADFDF0A4-0BA6-4B40-99DB-79ED6CF03864}" srcOrd="0" destOrd="0" presId="urn:microsoft.com/office/officeart/2005/8/layout/hierarchy1"/>
    <dgm:cxn modelId="{E4EAB930-5EB4-4A83-8AFC-B0BDDE5CB6CD}" type="presParOf" srcId="{5C0A0ECB-6282-4282-AAFF-524E597C4CB0}" destId="{1194762C-C875-48D5-A768-F74396BE7E00}" srcOrd="1" destOrd="0" presId="urn:microsoft.com/office/officeart/2005/8/layout/hierarchy1"/>
    <dgm:cxn modelId="{93D40C13-A189-49F9-AAB3-81403435D92B}" type="presParOf" srcId="{5A6B62D3-AB63-4935-9B81-F8887C2636B9}" destId="{07497EFE-D0AE-4AD0-AFF0-8589C4A74010}" srcOrd="1" destOrd="0" presId="urn:microsoft.com/office/officeart/2005/8/layout/hierarchy1"/>
    <dgm:cxn modelId="{1F013452-81B6-4109-A2DF-CFB040DD260D}" type="presParOf" srcId="{07497EFE-D0AE-4AD0-AFF0-8589C4A74010}" destId="{78C4974E-101F-4A98-9478-A3FBB6228403}" srcOrd="0" destOrd="0" presId="urn:microsoft.com/office/officeart/2005/8/layout/hierarchy1"/>
    <dgm:cxn modelId="{264D6541-D98B-4028-9F5B-B5CC903425DD}" type="presParOf" srcId="{07497EFE-D0AE-4AD0-AFF0-8589C4A74010}" destId="{257371B8-5ADF-4F69-A541-072B95CD3A2A}" srcOrd="1" destOrd="0" presId="urn:microsoft.com/office/officeart/2005/8/layout/hierarchy1"/>
    <dgm:cxn modelId="{53DAC868-21A1-4E2A-B14B-230F2B3E4342}" type="presParOf" srcId="{257371B8-5ADF-4F69-A541-072B95CD3A2A}" destId="{832DB24F-F47D-4900-970A-8A7607A5E1A9}" srcOrd="0" destOrd="0" presId="urn:microsoft.com/office/officeart/2005/8/layout/hierarchy1"/>
    <dgm:cxn modelId="{C2FAAF34-00AA-465F-909A-9C42EE9B9D47}" type="presParOf" srcId="{832DB24F-F47D-4900-970A-8A7607A5E1A9}" destId="{C1A7EBA9-A4BF-4FB3-880F-04F2AF6E19EF}" srcOrd="0" destOrd="0" presId="urn:microsoft.com/office/officeart/2005/8/layout/hierarchy1"/>
    <dgm:cxn modelId="{2CA877E1-8E01-42B2-AA2E-21F5B1B89F45}" type="presParOf" srcId="{832DB24F-F47D-4900-970A-8A7607A5E1A9}" destId="{F1E576A4-3585-4384-BC32-9740C90C3268}" srcOrd="1" destOrd="0" presId="urn:microsoft.com/office/officeart/2005/8/layout/hierarchy1"/>
    <dgm:cxn modelId="{BDBFBC13-E1B2-49F9-842A-A8B69EBE5030}" type="presParOf" srcId="{257371B8-5ADF-4F69-A541-072B95CD3A2A}" destId="{ABD23F3C-B030-433A-BD5C-3710D93CA8D5}" srcOrd="1" destOrd="0" presId="urn:microsoft.com/office/officeart/2005/8/layout/hierarchy1"/>
    <dgm:cxn modelId="{BF136914-5465-4C7F-BC7F-6B96DCAE4F86}" type="presParOf" srcId="{ABD23F3C-B030-433A-BD5C-3710D93CA8D5}" destId="{95BECD7F-67B9-4B7B-A919-E9BF95620362}" srcOrd="0" destOrd="0" presId="urn:microsoft.com/office/officeart/2005/8/layout/hierarchy1"/>
    <dgm:cxn modelId="{3B15ACAD-49EC-4D59-9019-D882DEBD5AD5}" type="presParOf" srcId="{ABD23F3C-B030-433A-BD5C-3710D93CA8D5}" destId="{6EFDE09F-0523-45DF-8557-89861952122B}" srcOrd="1" destOrd="0" presId="urn:microsoft.com/office/officeart/2005/8/layout/hierarchy1"/>
    <dgm:cxn modelId="{C71C5562-F08B-49F3-A384-30568310E7D7}" type="presParOf" srcId="{6EFDE09F-0523-45DF-8557-89861952122B}" destId="{D742E773-55FC-4C73-B91C-7A16647485C2}" srcOrd="0" destOrd="0" presId="urn:microsoft.com/office/officeart/2005/8/layout/hierarchy1"/>
    <dgm:cxn modelId="{961480FE-A3BF-4227-9785-C059BA0088C0}" type="presParOf" srcId="{D742E773-55FC-4C73-B91C-7A16647485C2}" destId="{6106F41B-2696-4F54-8A65-9FCE8A08647E}" srcOrd="0" destOrd="0" presId="urn:microsoft.com/office/officeart/2005/8/layout/hierarchy1"/>
    <dgm:cxn modelId="{F4F71508-15F2-4642-AFFF-2D677C1E9561}" type="presParOf" srcId="{D742E773-55FC-4C73-B91C-7A16647485C2}" destId="{1A0263D7-2F85-423D-9E79-2CB34CB09155}" srcOrd="1" destOrd="0" presId="urn:microsoft.com/office/officeart/2005/8/layout/hierarchy1"/>
    <dgm:cxn modelId="{329C2190-B4B5-410B-B8D8-45FF0C163FBF}" type="presParOf" srcId="{6EFDE09F-0523-45DF-8557-89861952122B}" destId="{DF9D3985-B568-483E-8F21-06850F482F95}" srcOrd="1" destOrd="0" presId="urn:microsoft.com/office/officeart/2005/8/layout/hierarchy1"/>
    <dgm:cxn modelId="{4830938B-741D-4B5D-9E35-BD90237DD7CB}" type="presParOf" srcId="{ABD23F3C-B030-433A-BD5C-3710D93CA8D5}" destId="{D751C4AC-836C-4B20-9DB8-ED4B130D514A}" srcOrd="2" destOrd="0" presId="urn:microsoft.com/office/officeart/2005/8/layout/hierarchy1"/>
    <dgm:cxn modelId="{72DD90C0-ADFB-4A54-86B0-D2D804EAA946}" type="presParOf" srcId="{ABD23F3C-B030-433A-BD5C-3710D93CA8D5}" destId="{B6B7330C-83E7-4AC3-AA81-410414259CF4}" srcOrd="3" destOrd="0" presId="urn:microsoft.com/office/officeart/2005/8/layout/hierarchy1"/>
    <dgm:cxn modelId="{AAAF7437-6A36-41EF-BA90-3FCBE67A34F6}" type="presParOf" srcId="{B6B7330C-83E7-4AC3-AA81-410414259CF4}" destId="{A3E8B2A4-E9DB-491F-9993-D18E8EAD1D5F}" srcOrd="0" destOrd="0" presId="urn:microsoft.com/office/officeart/2005/8/layout/hierarchy1"/>
    <dgm:cxn modelId="{87F094C2-C969-49C0-8201-6FA63D0D5A8B}" type="presParOf" srcId="{A3E8B2A4-E9DB-491F-9993-D18E8EAD1D5F}" destId="{AB716117-BE98-4184-BFD1-EE2DDA678AFB}" srcOrd="0" destOrd="0" presId="urn:microsoft.com/office/officeart/2005/8/layout/hierarchy1"/>
    <dgm:cxn modelId="{55E51D60-D23F-49CE-B0D8-553BCA630FC3}" type="presParOf" srcId="{A3E8B2A4-E9DB-491F-9993-D18E8EAD1D5F}" destId="{966C5812-597E-48DE-A72E-8995585B015F}" srcOrd="1" destOrd="0" presId="urn:microsoft.com/office/officeart/2005/8/layout/hierarchy1"/>
    <dgm:cxn modelId="{95D38DAD-62FB-4BB7-BD40-14AE877F57E7}" type="presParOf" srcId="{B6B7330C-83E7-4AC3-AA81-410414259CF4}" destId="{3A2DAAD1-4BD7-4446-B801-61BA6DFE5718}" srcOrd="1" destOrd="0" presId="urn:microsoft.com/office/officeart/2005/8/layout/hierarchy1"/>
    <dgm:cxn modelId="{C7415092-F3F4-4683-835A-7367EAB58D75}" type="presParOf" srcId="{07497EFE-D0AE-4AD0-AFF0-8589C4A74010}" destId="{B18C35A0-19C3-4F41-9DFA-81C1569A4247}" srcOrd="2" destOrd="0" presId="urn:microsoft.com/office/officeart/2005/8/layout/hierarchy1"/>
    <dgm:cxn modelId="{F2E3E509-E9B7-4604-B8A4-DCF6D24D61DB}" type="presParOf" srcId="{07497EFE-D0AE-4AD0-AFF0-8589C4A74010}" destId="{0CFBA78D-9A9F-439B-AB41-A4BEFE172682}" srcOrd="3" destOrd="0" presId="urn:microsoft.com/office/officeart/2005/8/layout/hierarchy1"/>
    <dgm:cxn modelId="{A1951354-57D7-4290-9502-C9028D297FC7}" type="presParOf" srcId="{0CFBA78D-9A9F-439B-AB41-A4BEFE172682}" destId="{1BDBEEC6-D882-43BC-897F-CB260F195362}" srcOrd="0" destOrd="0" presId="urn:microsoft.com/office/officeart/2005/8/layout/hierarchy1"/>
    <dgm:cxn modelId="{BA5FE01A-3FDB-44B4-A516-9AE605039B1C}" type="presParOf" srcId="{1BDBEEC6-D882-43BC-897F-CB260F195362}" destId="{C02B9E12-24C7-4E9E-A819-8E3419DE7F3C}" srcOrd="0" destOrd="0" presId="urn:microsoft.com/office/officeart/2005/8/layout/hierarchy1"/>
    <dgm:cxn modelId="{149C0B4A-0EA6-48D3-B1A0-2612CF87D3C2}" type="presParOf" srcId="{1BDBEEC6-D882-43BC-897F-CB260F195362}" destId="{041B153C-2F19-47F4-A018-59FE301E5225}" srcOrd="1" destOrd="0" presId="urn:microsoft.com/office/officeart/2005/8/layout/hierarchy1"/>
    <dgm:cxn modelId="{D9A1DC52-CD37-4401-AE5C-4146479DEAF9}" type="presParOf" srcId="{0CFBA78D-9A9F-439B-AB41-A4BEFE172682}" destId="{D240B7A0-BDAC-45FF-8E6B-78A6DE3D52A1}" srcOrd="1" destOrd="0" presId="urn:microsoft.com/office/officeart/2005/8/layout/hierarchy1"/>
    <dgm:cxn modelId="{5CCED1AD-91EF-48E6-816C-F32EE040DD32}" type="presParOf" srcId="{F148EF63-C9BF-4428-BA07-704EE978A95E}" destId="{F9F83A09-F467-4BAC-8B48-7752BA91FE67}" srcOrd="2" destOrd="0" presId="urn:microsoft.com/office/officeart/2005/8/layout/hierarchy1"/>
    <dgm:cxn modelId="{287325F8-0715-43D6-91D7-CC11F57348D4}" type="presParOf" srcId="{F148EF63-C9BF-4428-BA07-704EE978A95E}" destId="{E1596DF7-4D98-4CD2-9F74-B393F205E627}" srcOrd="3" destOrd="0" presId="urn:microsoft.com/office/officeart/2005/8/layout/hierarchy1"/>
    <dgm:cxn modelId="{B5B848C5-A84D-4F8C-AA8C-25D367F3E888}" type="presParOf" srcId="{E1596DF7-4D98-4CD2-9F74-B393F205E627}" destId="{CBCDD24A-14E7-43C2-AD7F-AD5BD5789191}" srcOrd="0" destOrd="0" presId="urn:microsoft.com/office/officeart/2005/8/layout/hierarchy1"/>
    <dgm:cxn modelId="{9995A6ED-AE7D-4681-A079-07D965E5AA71}" type="presParOf" srcId="{CBCDD24A-14E7-43C2-AD7F-AD5BD5789191}" destId="{3B66C831-D558-4855-A1F3-35233E47AE17}" srcOrd="0" destOrd="0" presId="urn:microsoft.com/office/officeart/2005/8/layout/hierarchy1"/>
    <dgm:cxn modelId="{D6226BDB-61B9-4183-8841-C8DFA3A0E47E}" type="presParOf" srcId="{CBCDD24A-14E7-43C2-AD7F-AD5BD5789191}" destId="{18A74ED9-ADE8-493B-8567-3337CF015AF8}" srcOrd="1" destOrd="0" presId="urn:microsoft.com/office/officeart/2005/8/layout/hierarchy1"/>
    <dgm:cxn modelId="{E6D9543D-717B-422E-9515-B7DE9B92EE52}" type="presParOf" srcId="{E1596DF7-4D98-4CD2-9F74-B393F205E627}" destId="{F3F3F2F1-DDAE-4CC7-A2B6-F84DE045866D}" srcOrd="1" destOrd="0" presId="urn:microsoft.com/office/officeart/2005/8/layout/hierarchy1"/>
    <dgm:cxn modelId="{E3C3CDEB-0C7A-4B85-BB27-9A90EB7B97C4}" type="presParOf" srcId="{F3F3F2F1-DDAE-4CC7-A2B6-F84DE045866D}" destId="{97AFFE09-2D7E-4A5D-B704-B58EA748217E}" srcOrd="0" destOrd="0" presId="urn:microsoft.com/office/officeart/2005/8/layout/hierarchy1"/>
    <dgm:cxn modelId="{09841319-5149-4613-9CEB-22137999912A}" type="presParOf" srcId="{F3F3F2F1-DDAE-4CC7-A2B6-F84DE045866D}" destId="{4592EF28-F196-4360-A5D6-0751662FBD16}" srcOrd="1" destOrd="0" presId="urn:microsoft.com/office/officeart/2005/8/layout/hierarchy1"/>
    <dgm:cxn modelId="{D6726DC2-B21F-4BB6-94EE-EF6E7B9153C2}" type="presParOf" srcId="{4592EF28-F196-4360-A5D6-0751662FBD16}" destId="{DA5B4124-3760-40AE-ADFC-1CCFD4943E2C}" srcOrd="0" destOrd="0" presId="urn:microsoft.com/office/officeart/2005/8/layout/hierarchy1"/>
    <dgm:cxn modelId="{7A6366C2-FEFF-4A60-9F62-75DBF649686D}" type="presParOf" srcId="{DA5B4124-3760-40AE-ADFC-1CCFD4943E2C}" destId="{C47E1D3E-00CB-47F1-8738-6ED20AFFBD23}" srcOrd="0" destOrd="0" presId="urn:microsoft.com/office/officeart/2005/8/layout/hierarchy1"/>
    <dgm:cxn modelId="{695B0543-E4E1-427B-B903-AD9ACDEC98CF}" type="presParOf" srcId="{DA5B4124-3760-40AE-ADFC-1CCFD4943E2C}" destId="{52709134-1ACC-49E6-9F8F-99D12ACD0D13}" srcOrd="1" destOrd="0" presId="urn:microsoft.com/office/officeart/2005/8/layout/hierarchy1"/>
    <dgm:cxn modelId="{655CD7BB-42CD-4C81-B882-CF88E02D9524}" type="presParOf" srcId="{4592EF28-F196-4360-A5D6-0751662FBD16}" destId="{165B38DE-0E5D-46DD-84BE-DA0406BE3A59}" srcOrd="1" destOrd="0" presId="urn:microsoft.com/office/officeart/2005/8/layout/hierarchy1"/>
    <dgm:cxn modelId="{200E0F2E-955C-48BB-98A4-07727448F3A8}" type="presParOf" srcId="{F3F3F2F1-DDAE-4CC7-A2B6-F84DE045866D}" destId="{B462237C-919E-4E47-95DB-3BF2B4BA0B6B}" srcOrd="2" destOrd="0" presId="urn:microsoft.com/office/officeart/2005/8/layout/hierarchy1"/>
    <dgm:cxn modelId="{8600367E-ABA8-4AFA-B581-EE8D203BC3E4}" type="presParOf" srcId="{F3F3F2F1-DDAE-4CC7-A2B6-F84DE045866D}" destId="{C931A5C6-8291-46E1-98ED-7E84FBB28C25}" srcOrd="3" destOrd="0" presId="urn:microsoft.com/office/officeart/2005/8/layout/hierarchy1"/>
    <dgm:cxn modelId="{678373FD-0F76-4A0D-8400-F4AA09681693}" type="presParOf" srcId="{C931A5C6-8291-46E1-98ED-7E84FBB28C25}" destId="{5B3F816C-F9CB-468C-9621-B38AF86F4941}" srcOrd="0" destOrd="0" presId="urn:microsoft.com/office/officeart/2005/8/layout/hierarchy1"/>
    <dgm:cxn modelId="{74A1E5EF-4E29-41F0-9B68-D03040CF686B}" type="presParOf" srcId="{5B3F816C-F9CB-468C-9621-B38AF86F4941}" destId="{23D952FA-CBA9-453B-9996-D2DAFA758694}" srcOrd="0" destOrd="0" presId="urn:microsoft.com/office/officeart/2005/8/layout/hierarchy1"/>
    <dgm:cxn modelId="{19139B21-0181-417E-AF7F-C6DA246314EE}" type="presParOf" srcId="{5B3F816C-F9CB-468C-9621-B38AF86F4941}" destId="{35C182F1-7F43-4F20-B149-C6993B44403D}" srcOrd="1" destOrd="0" presId="urn:microsoft.com/office/officeart/2005/8/layout/hierarchy1"/>
    <dgm:cxn modelId="{BD398287-0408-4589-B957-D41B974D8A05}" type="presParOf" srcId="{C931A5C6-8291-46E1-98ED-7E84FBB28C25}" destId="{21473BF4-4152-4877-A34B-738E20A3B3E7}" srcOrd="1" destOrd="0" presId="urn:microsoft.com/office/officeart/2005/8/layout/hierarchy1"/>
    <dgm:cxn modelId="{BA696C3F-8C15-46A7-8E82-EADF51948512}" type="presParOf" srcId="{21473BF4-4152-4877-A34B-738E20A3B3E7}" destId="{B483B683-73AD-45CF-A82C-FF2581072EEF}" srcOrd="0" destOrd="0" presId="urn:microsoft.com/office/officeart/2005/8/layout/hierarchy1"/>
    <dgm:cxn modelId="{224E5392-E04C-4F50-9735-DA8140D776CC}" type="presParOf" srcId="{21473BF4-4152-4877-A34B-738E20A3B3E7}" destId="{1C76BF9E-7D09-434C-886D-769D623C492D}" srcOrd="1" destOrd="0" presId="urn:microsoft.com/office/officeart/2005/8/layout/hierarchy1"/>
    <dgm:cxn modelId="{77F135A4-0339-4D52-9661-FCE3B108DE20}" type="presParOf" srcId="{1C76BF9E-7D09-434C-886D-769D623C492D}" destId="{CDE0B66F-46F8-4B40-96FE-AF62DE49F1A1}" srcOrd="0" destOrd="0" presId="urn:microsoft.com/office/officeart/2005/8/layout/hierarchy1"/>
    <dgm:cxn modelId="{89AD4E4A-FB91-4455-85E6-584C269FB795}" type="presParOf" srcId="{CDE0B66F-46F8-4B40-96FE-AF62DE49F1A1}" destId="{78AFE1F0-AF45-4684-9080-E6217BA955B5}" srcOrd="0" destOrd="0" presId="urn:microsoft.com/office/officeart/2005/8/layout/hierarchy1"/>
    <dgm:cxn modelId="{B8A0CC2F-111B-45B6-97E4-907B59BD854E}" type="presParOf" srcId="{CDE0B66F-46F8-4B40-96FE-AF62DE49F1A1}" destId="{436522A2-E586-4217-9A32-ECC255D935FB}" srcOrd="1" destOrd="0" presId="urn:microsoft.com/office/officeart/2005/8/layout/hierarchy1"/>
    <dgm:cxn modelId="{5BF4997B-554F-4CDB-A38D-90CFDA68CC21}" type="presParOf" srcId="{1C76BF9E-7D09-434C-886D-769D623C492D}" destId="{20DD664E-D64C-4048-A95F-FF696485E92D}" srcOrd="1" destOrd="0" presId="urn:microsoft.com/office/officeart/2005/8/layout/hierarchy1"/>
    <dgm:cxn modelId="{C09E2B25-EDC8-4EC3-8EC7-FE7C8CF9F889}" type="presParOf" srcId="{21473BF4-4152-4877-A34B-738E20A3B3E7}" destId="{70E0DD98-CBE7-4A63-8EE0-E83800FDA343}" srcOrd="2" destOrd="0" presId="urn:microsoft.com/office/officeart/2005/8/layout/hierarchy1"/>
    <dgm:cxn modelId="{49D9108F-2BA7-490F-992C-A71E4F08461F}" type="presParOf" srcId="{21473BF4-4152-4877-A34B-738E20A3B3E7}" destId="{332884B7-796F-4C9B-B937-1A4DDCB7293C}" srcOrd="3" destOrd="0" presId="urn:microsoft.com/office/officeart/2005/8/layout/hierarchy1"/>
    <dgm:cxn modelId="{110E00BE-6B6D-4F13-B007-663652DA1E24}" type="presParOf" srcId="{332884B7-796F-4C9B-B937-1A4DDCB7293C}" destId="{C835C1CF-2854-4EB1-A585-3BC2E26133D3}" srcOrd="0" destOrd="0" presId="urn:microsoft.com/office/officeart/2005/8/layout/hierarchy1"/>
    <dgm:cxn modelId="{68197EE2-9915-4FF7-84DE-74CE55F2982A}" type="presParOf" srcId="{C835C1CF-2854-4EB1-A585-3BC2E26133D3}" destId="{51CFDB7C-534C-436E-BD0E-C51840EF8007}" srcOrd="0" destOrd="0" presId="urn:microsoft.com/office/officeart/2005/8/layout/hierarchy1"/>
    <dgm:cxn modelId="{DB4A9E79-2618-4C37-9153-7671F78F8DD6}" type="presParOf" srcId="{C835C1CF-2854-4EB1-A585-3BC2E26133D3}" destId="{20351736-F885-4F98-8D0C-AFBCCA911471}" srcOrd="1" destOrd="0" presId="urn:microsoft.com/office/officeart/2005/8/layout/hierarchy1"/>
    <dgm:cxn modelId="{C506F220-3241-4F29-ABFD-40389B327170}" type="presParOf" srcId="{332884B7-796F-4C9B-B937-1A4DDCB7293C}" destId="{19239C03-5D26-4B00-B2E1-125EF5CC21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BF067-588E-124C-BDF3-71944F34EEF2}">
      <dsp:nvSpPr>
        <dsp:cNvPr id="0" name=""/>
        <dsp:cNvSpPr/>
      </dsp:nvSpPr>
      <dsp:spPr>
        <a:xfrm>
          <a:off x="0" y="61824"/>
          <a:ext cx="4697730" cy="17341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/>
            <a:t>La búsqueda secuencial en un arreglo  es un </a:t>
          </a:r>
          <a:r>
            <a:rPr lang="es-ES" sz="3100" b="1" kern="1200"/>
            <a:t>O(n).</a:t>
          </a:r>
          <a:endParaRPr lang="en-US" sz="3100" kern="1200"/>
        </a:p>
      </dsp:txBody>
      <dsp:txXfrm>
        <a:off x="84655" y="146479"/>
        <a:ext cx="4528420" cy="1564849"/>
      </dsp:txXfrm>
    </dsp:sp>
    <dsp:sp modelId="{A2DBE201-5706-784C-A54D-275B1D86DF82}">
      <dsp:nvSpPr>
        <dsp:cNvPr id="0" name=""/>
        <dsp:cNvSpPr/>
      </dsp:nvSpPr>
      <dsp:spPr>
        <a:xfrm>
          <a:off x="0" y="1885264"/>
          <a:ext cx="4697730" cy="17341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/>
            <a:t>La búsqueda binaria en  un arreglo  es un </a:t>
          </a:r>
          <a:r>
            <a:rPr lang="es-ES" sz="3100" b="1" kern="1200"/>
            <a:t>O(log n).</a:t>
          </a:r>
          <a:endParaRPr lang="en-US" sz="3100" kern="1200"/>
        </a:p>
      </dsp:txBody>
      <dsp:txXfrm>
        <a:off x="84655" y="1969919"/>
        <a:ext cx="4528420" cy="1564849"/>
      </dsp:txXfrm>
    </dsp:sp>
    <dsp:sp modelId="{327CCAFB-CA2B-3349-8815-E94013E11C15}">
      <dsp:nvSpPr>
        <dsp:cNvPr id="0" name=""/>
        <dsp:cNvSpPr/>
      </dsp:nvSpPr>
      <dsp:spPr>
        <a:xfrm>
          <a:off x="0" y="3708703"/>
          <a:ext cx="4697730" cy="17341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/>
            <a:t>Las operaciones de inserción y eliminación siguen siendo un </a:t>
          </a:r>
          <a:r>
            <a:rPr lang="es-ES" sz="3100" b="1" kern="1200"/>
            <a:t>O(n).</a:t>
          </a:r>
          <a:endParaRPr lang="en-US" sz="3100" kern="1200"/>
        </a:p>
      </dsp:txBody>
      <dsp:txXfrm>
        <a:off x="84655" y="3793358"/>
        <a:ext cx="4528420" cy="15648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77231-D4F6-CE42-BA1D-AE17F039B69D}">
      <dsp:nvSpPr>
        <dsp:cNvPr id="0" name=""/>
        <dsp:cNvSpPr/>
      </dsp:nvSpPr>
      <dsp:spPr>
        <a:xfrm>
          <a:off x="0" y="0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399BD-E12D-9644-AEB8-83A26C1E0C57}">
      <dsp:nvSpPr>
        <dsp:cNvPr id="0" name=""/>
        <dsp:cNvSpPr/>
      </dsp:nvSpPr>
      <dsp:spPr>
        <a:xfrm>
          <a:off x="0" y="0"/>
          <a:ext cx="7886700" cy="1983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Solo puede ocupar una posición específica.</a:t>
          </a:r>
          <a:endParaRPr lang="en-US" sz="3600" kern="1200" dirty="0"/>
        </a:p>
      </dsp:txBody>
      <dsp:txXfrm>
        <a:off x="0" y="0"/>
        <a:ext cx="7886700" cy="1983581"/>
      </dsp:txXfrm>
    </dsp:sp>
    <dsp:sp modelId="{6F602BC9-18AA-F44D-8685-ED2587158671}">
      <dsp:nvSpPr>
        <dsp:cNvPr id="0" name=""/>
        <dsp:cNvSpPr/>
      </dsp:nvSpPr>
      <dsp:spPr>
        <a:xfrm>
          <a:off x="0" y="1983581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8AD8D-DC06-9C46-9A2C-8F41F23EECEC}">
      <dsp:nvSpPr>
        <dsp:cNvPr id="0" name=""/>
        <dsp:cNvSpPr/>
      </dsp:nvSpPr>
      <dsp:spPr>
        <a:xfrm>
          <a:off x="0" y="1983581"/>
          <a:ext cx="7886700" cy="1983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No </a:t>
          </a:r>
          <a:r>
            <a:rPr lang="en-US" sz="3600" kern="1200" dirty="0" err="1"/>
            <a:t>puede</a:t>
          </a:r>
          <a:r>
            <a:rPr lang="en-US" sz="3600" kern="1200" dirty="0"/>
            <a:t> </a:t>
          </a:r>
          <a:r>
            <a:rPr lang="en-US" sz="3600" kern="1200" dirty="0" err="1"/>
            <a:t>repetirse</a:t>
          </a:r>
          <a:r>
            <a:rPr lang="en-US" sz="3600" kern="1200" dirty="0"/>
            <a:t>.</a:t>
          </a:r>
        </a:p>
      </dsp:txBody>
      <dsp:txXfrm>
        <a:off x="0" y="1983581"/>
        <a:ext cx="7886700" cy="19835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C00000"/>
              </a:solidFill>
            </a:rPr>
            <a:t>50</a:t>
          </a:r>
          <a:endParaRPr lang="es-ES" sz="3200" kern="1200" dirty="0">
            <a:solidFill>
              <a:srgbClr val="C00000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45</a:t>
          </a:r>
          <a:endParaRPr lang="es-ES" sz="3200" kern="1200" dirty="0"/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48</a:t>
          </a:r>
          <a:endParaRPr lang="es-ES" sz="3200" kern="1200" dirty="0"/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90</a:t>
          </a:r>
          <a:endParaRPr lang="es-ES" sz="3200" kern="1200" dirty="0"/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50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45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48</a:t>
          </a:r>
          <a:endParaRPr lang="es-ES" sz="3200" kern="1200" dirty="0"/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C00000"/>
              </a:solidFill>
            </a:rPr>
            <a:t>80</a:t>
          </a:r>
          <a:endParaRPr lang="es-ES" sz="3200" kern="1200" dirty="0">
            <a:solidFill>
              <a:srgbClr val="C00000"/>
            </a:solidFill>
          </a:endParaRPr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90</a:t>
          </a:r>
          <a:endParaRPr lang="es-ES" sz="3200" kern="1200" dirty="0"/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50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45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48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C00000"/>
              </a:solidFill>
            </a:rPr>
            <a:t>90</a:t>
          </a:r>
          <a:endParaRPr lang="es-ES" sz="3200" kern="1200" dirty="0">
            <a:solidFill>
              <a:srgbClr val="C00000"/>
            </a:solidFill>
          </a:endParaRPr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50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45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48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90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AA812-03F4-48BE-9A4C-716273E11571}">
      <dsp:nvSpPr>
        <dsp:cNvPr id="0" name=""/>
        <dsp:cNvSpPr/>
      </dsp:nvSpPr>
      <dsp:spPr>
        <a:xfrm>
          <a:off x="7559183" y="4478324"/>
          <a:ext cx="168566" cy="353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253"/>
              </a:lnTo>
              <a:lnTo>
                <a:pt x="168566" y="232253"/>
              </a:lnTo>
              <a:lnTo>
                <a:pt x="168566" y="3530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4974D-3324-4870-8055-B05C3F50B8FC}">
      <dsp:nvSpPr>
        <dsp:cNvPr id="0" name=""/>
        <dsp:cNvSpPr/>
      </dsp:nvSpPr>
      <dsp:spPr>
        <a:xfrm>
          <a:off x="7037015" y="4478324"/>
          <a:ext cx="522167" cy="353075"/>
        </a:xfrm>
        <a:custGeom>
          <a:avLst/>
          <a:gdLst/>
          <a:ahLst/>
          <a:cxnLst/>
          <a:rect l="0" t="0" r="0" b="0"/>
          <a:pathLst>
            <a:path>
              <a:moveTo>
                <a:pt x="522167" y="0"/>
              </a:moveTo>
              <a:lnTo>
                <a:pt x="522167" y="232253"/>
              </a:lnTo>
              <a:lnTo>
                <a:pt x="0" y="232253"/>
              </a:lnTo>
              <a:lnTo>
                <a:pt x="0" y="3530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DD98-CBE7-4A63-8EE0-E83800FDA343}">
      <dsp:nvSpPr>
        <dsp:cNvPr id="0" name=""/>
        <dsp:cNvSpPr/>
      </dsp:nvSpPr>
      <dsp:spPr>
        <a:xfrm>
          <a:off x="7118542" y="3288204"/>
          <a:ext cx="440640" cy="361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14"/>
              </a:lnTo>
              <a:lnTo>
                <a:pt x="440640" y="241114"/>
              </a:lnTo>
              <a:lnTo>
                <a:pt x="440640" y="36193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613506" y="3288204"/>
          <a:ext cx="505036" cy="337662"/>
        </a:xfrm>
        <a:custGeom>
          <a:avLst/>
          <a:gdLst/>
          <a:ahLst/>
          <a:cxnLst/>
          <a:rect l="0" t="0" r="0" b="0"/>
          <a:pathLst>
            <a:path>
              <a:moveTo>
                <a:pt x="505036" y="0"/>
              </a:moveTo>
              <a:lnTo>
                <a:pt x="505036" y="216840"/>
              </a:lnTo>
              <a:lnTo>
                <a:pt x="0" y="216840"/>
              </a:lnTo>
              <a:lnTo>
                <a:pt x="0" y="3376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6172651" y="1949938"/>
          <a:ext cx="945890" cy="5100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9260"/>
              </a:lnTo>
              <a:lnTo>
                <a:pt x="945890" y="389260"/>
              </a:lnTo>
              <a:lnTo>
                <a:pt x="945890" y="5100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360881" y="1949938"/>
          <a:ext cx="811770" cy="510098"/>
        </a:xfrm>
        <a:custGeom>
          <a:avLst/>
          <a:gdLst/>
          <a:ahLst/>
          <a:cxnLst/>
          <a:rect l="0" t="0" r="0" b="0"/>
          <a:pathLst>
            <a:path>
              <a:moveTo>
                <a:pt x="811770" y="0"/>
              </a:moveTo>
              <a:lnTo>
                <a:pt x="811770" y="389276"/>
              </a:lnTo>
              <a:lnTo>
                <a:pt x="0" y="389276"/>
              </a:lnTo>
              <a:lnTo>
                <a:pt x="0" y="5100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4069095" y="690514"/>
          <a:ext cx="2103556" cy="431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418"/>
              </a:lnTo>
              <a:lnTo>
                <a:pt x="2103556" y="310418"/>
              </a:lnTo>
              <a:lnTo>
                <a:pt x="2103556" y="4312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540164" y="3163015"/>
          <a:ext cx="874099" cy="468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238"/>
              </a:lnTo>
              <a:lnTo>
                <a:pt x="874099" y="347238"/>
              </a:lnTo>
              <a:lnTo>
                <a:pt x="874099" y="4680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186541" y="4459259"/>
          <a:ext cx="392468" cy="3470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232"/>
              </a:lnTo>
              <a:lnTo>
                <a:pt x="392468" y="226232"/>
              </a:lnTo>
              <a:lnTo>
                <a:pt x="392468" y="3470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911263" y="4459259"/>
          <a:ext cx="275277" cy="347054"/>
        </a:xfrm>
        <a:custGeom>
          <a:avLst/>
          <a:gdLst/>
          <a:ahLst/>
          <a:cxnLst/>
          <a:rect l="0" t="0" r="0" b="0"/>
          <a:pathLst>
            <a:path>
              <a:moveTo>
                <a:pt x="275277" y="0"/>
              </a:moveTo>
              <a:lnTo>
                <a:pt x="275277" y="226232"/>
              </a:lnTo>
              <a:lnTo>
                <a:pt x="0" y="226232"/>
              </a:lnTo>
              <a:lnTo>
                <a:pt x="0" y="3470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186541" y="3163015"/>
          <a:ext cx="353622" cy="468060"/>
        </a:xfrm>
        <a:custGeom>
          <a:avLst/>
          <a:gdLst/>
          <a:ahLst/>
          <a:cxnLst/>
          <a:rect l="0" t="0" r="0" b="0"/>
          <a:pathLst>
            <a:path>
              <a:moveTo>
                <a:pt x="353622" y="0"/>
              </a:moveTo>
              <a:lnTo>
                <a:pt x="353622" y="347238"/>
              </a:lnTo>
              <a:lnTo>
                <a:pt x="0" y="347238"/>
              </a:lnTo>
              <a:lnTo>
                <a:pt x="0" y="4680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363150" y="1984390"/>
          <a:ext cx="1177014" cy="350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619"/>
              </a:lnTo>
              <a:lnTo>
                <a:pt x="1177014" y="229619"/>
              </a:lnTo>
              <a:lnTo>
                <a:pt x="1177014" y="3504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293075" y="3216077"/>
          <a:ext cx="411178" cy="653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2411"/>
              </a:lnTo>
              <a:lnTo>
                <a:pt x="411178" y="532411"/>
              </a:lnTo>
              <a:lnTo>
                <a:pt x="411178" y="6532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31110" y="3216077"/>
          <a:ext cx="261965" cy="653233"/>
        </a:xfrm>
        <a:custGeom>
          <a:avLst/>
          <a:gdLst/>
          <a:ahLst/>
          <a:cxnLst/>
          <a:rect l="0" t="0" r="0" b="0"/>
          <a:pathLst>
            <a:path>
              <a:moveTo>
                <a:pt x="261965" y="0"/>
              </a:moveTo>
              <a:lnTo>
                <a:pt x="261965" y="532411"/>
              </a:lnTo>
              <a:lnTo>
                <a:pt x="0" y="532411"/>
              </a:lnTo>
              <a:lnTo>
                <a:pt x="0" y="6532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293075" y="1984390"/>
          <a:ext cx="1070074" cy="403503"/>
        </a:xfrm>
        <a:custGeom>
          <a:avLst/>
          <a:gdLst/>
          <a:ahLst/>
          <a:cxnLst/>
          <a:rect l="0" t="0" r="0" b="0"/>
          <a:pathLst>
            <a:path>
              <a:moveTo>
                <a:pt x="1070074" y="0"/>
              </a:moveTo>
              <a:lnTo>
                <a:pt x="1070074" y="282681"/>
              </a:lnTo>
              <a:lnTo>
                <a:pt x="0" y="282681"/>
              </a:lnTo>
              <a:lnTo>
                <a:pt x="0" y="4035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363150" y="690514"/>
          <a:ext cx="2705945" cy="465692"/>
        </a:xfrm>
        <a:custGeom>
          <a:avLst/>
          <a:gdLst/>
          <a:ahLst/>
          <a:cxnLst/>
          <a:rect l="0" t="0" r="0" b="0"/>
          <a:pathLst>
            <a:path>
              <a:moveTo>
                <a:pt x="2705945" y="0"/>
              </a:moveTo>
              <a:lnTo>
                <a:pt x="2705945" y="344870"/>
              </a:lnTo>
              <a:lnTo>
                <a:pt x="0" y="344870"/>
              </a:lnTo>
              <a:lnTo>
                <a:pt x="0" y="4656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599920" y="-137668"/>
          <a:ext cx="938351" cy="828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744834" y="0"/>
          <a:ext cx="938351" cy="828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50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3769091" y="24257"/>
        <a:ext cx="889837" cy="779669"/>
      </dsp:txXfrm>
    </dsp:sp>
    <dsp:sp modelId="{6DD55054-8AE9-4859-89E4-988F46DFAE1A}">
      <dsp:nvSpPr>
        <dsp:cNvPr id="0" name=""/>
        <dsp:cNvSpPr/>
      </dsp:nvSpPr>
      <dsp:spPr>
        <a:xfrm>
          <a:off x="944095" y="1156207"/>
          <a:ext cx="838108" cy="828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89009" y="1293875"/>
          <a:ext cx="838108" cy="828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45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1113266" y="1318132"/>
        <a:ext cx="789594" cy="779669"/>
      </dsp:txXfrm>
    </dsp:sp>
    <dsp:sp modelId="{2D425461-CD9E-47D8-9057-57A1A3A37B91}">
      <dsp:nvSpPr>
        <dsp:cNvPr id="0" name=""/>
        <dsp:cNvSpPr/>
      </dsp:nvSpPr>
      <dsp:spPr>
        <a:xfrm>
          <a:off x="-116340" y="2387894"/>
          <a:ext cx="818831" cy="828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28573" y="2525562"/>
          <a:ext cx="818831" cy="828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52556" y="2549545"/>
        <a:ext cx="770865" cy="780217"/>
      </dsp:txXfrm>
    </dsp:sp>
    <dsp:sp modelId="{D42E5194-A17B-4DA9-AE84-CCAD9396E95B}">
      <dsp:nvSpPr>
        <dsp:cNvPr id="0" name=""/>
        <dsp:cNvSpPr/>
      </dsp:nvSpPr>
      <dsp:spPr>
        <a:xfrm>
          <a:off x="-144913" y="3869311"/>
          <a:ext cx="352049" cy="354197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0" y="4006979"/>
          <a:ext cx="352049" cy="35419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  <a:endParaRPr lang="es-ES" sz="1500" kern="1200" dirty="0"/>
        </a:p>
      </dsp:txBody>
      <dsp:txXfrm>
        <a:off x="10311" y="4017290"/>
        <a:ext cx="331427" cy="333575"/>
      </dsp:txXfrm>
    </dsp:sp>
    <dsp:sp modelId="{41E54553-AC90-47C7-AA2B-5C0B96F2CD06}">
      <dsp:nvSpPr>
        <dsp:cNvPr id="0" name=""/>
        <dsp:cNvSpPr/>
      </dsp:nvSpPr>
      <dsp:spPr>
        <a:xfrm>
          <a:off x="491756" y="3869311"/>
          <a:ext cx="424994" cy="354197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36670" y="4006979"/>
          <a:ext cx="424994" cy="35419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  <a:endParaRPr lang="es-ES" sz="1500" kern="1200" dirty="0"/>
        </a:p>
      </dsp:txBody>
      <dsp:txXfrm>
        <a:off x="647044" y="4017353"/>
        <a:ext cx="404246" cy="333449"/>
      </dsp:txXfrm>
    </dsp:sp>
    <dsp:sp modelId="{ADFDF0A4-0BA6-4B40-99DB-79ED6CF03864}">
      <dsp:nvSpPr>
        <dsp:cNvPr id="0" name=""/>
        <dsp:cNvSpPr/>
      </dsp:nvSpPr>
      <dsp:spPr>
        <a:xfrm>
          <a:off x="2111465" y="2334832"/>
          <a:ext cx="857397" cy="828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256379" y="2472500"/>
          <a:ext cx="857397" cy="828183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48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2280636" y="2496757"/>
        <a:ext cx="808883" cy="779669"/>
      </dsp:txXfrm>
    </dsp:sp>
    <dsp:sp modelId="{C1A7EBA9-A4BF-4FB3-880F-04F2AF6E19EF}">
      <dsp:nvSpPr>
        <dsp:cNvPr id="0" name=""/>
        <dsp:cNvSpPr/>
      </dsp:nvSpPr>
      <dsp:spPr>
        <a:xfrm>
          <a:off x="1748667" y="3631076"/>
          <a:ext cx="875748" cy="828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893581" y="3768744"/>
          <a:ext cx="875748" cy="828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917838" y="3793001"/>
        <a:ext cx="827234" cy="779669"/>
      </dsp:txXfrm>
    </dsp:sp>
    <dsp:sp modelId="{6106F41B-2696-4F54-8A65-9FCE8A08647E}">
      <dsp:nvSpPr>
        <dsp:cNvPr id="0" name=""/>
        <dsp:cNvSpPr/>
      </dsp:nvSpPr>
      <dsp:spPr>
        <a:xfrm>
          <a:off x="1741701" y="4806313"/>
          <a:ext cx="339124" cy="418696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886615" y="4943982"/>
          <a:ext cx="339124" cy="418696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  <a:endParaRPr lang="es-ES" sz="1500" kern="1200" dirty="0"/>
        </a:p>
      </dsp:txBody>
      <dsp:txXfrm>
        <a:off x="1896548" y="4953915"/>
        <a:ext cx="319258" cy="398830"/>
      </dsp:txXfrm>
    </dsp:sp>
    <dsp:sp modelId="{AB716117-BE98-4184-BFD1-EE2DDA678AFB}">
      <dsp:nvSpPr>
        <dsp:cNvPr id="0" name=""/>
        <dsp:cNvSpPr/>
      </dsp:nvSpPr>
      <dsp:spPr>
        <a:xfrm>
          <a:off x="2370654" y="4806313"/>
          <a:ext cx="416713" cy="418696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515568" y="4943982"/>
          <a:ext cx="416713" cy="418696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  <a:endParaRPr lang="es-ES" sz="1500" kern="1200" dirty="0"/>
        </a:p>
      </dsp:txBody>
      <dsp:txXfrm>
        <a:off x="2527773" y="4956187"/>
        <a:ext cx="392303" cy="394286"/>
      </dsp:txXfrm>
    </dsp:sp>
    <dsp:sp modelId="{C02B9E12-24C7-4E9E-A819-8E3419DE7F3C}">
      <dsp:nvSpPr>
        <dsp:cNvPr id="0" name=""/>
        <dsp:cNvSpPr/>
      </dsp:nvSpPr>
      <dsp:spPr>
        <a:xfrm>
          <a:off x="3230088" y="3631076"/>
          <a:ext cx="368352" cy="39953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375002" y="3768744"/>
          <a:ext cx="368352" cy="399532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  <a:endParaRPr lang="es-ES" sz="1500" kern="1200" dirty="0"/>
        </a:p>
      </dsp:txBody>
      <dsp:txXfrm>
        <a:off x="3385791" y="3779533"/>
        <a:ext cx="346774" cy="377954"/>
      </dsp:txXfrm>
    </dsp:sp>
    <dsp:sp modelId="{3B66C831-D558-4855-A1F3-35233E47AE17}">
      <dsp:nvSpPr>
        <dsp:cNvPr id="0" name=""/>
        <dsp:cNvSpPr/>
      </dsp:nvSpPr>
      <dsp:spPr>
        <a:xfrm>
          <a:off x="5725420" y="1121755"/>
          <a:ext cx="894463" cy="828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870333" y="1259423"/>
          <a:ext cx="894463" cy="828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894590" y="1283680"/>
        <a:ext cx="845949" cy="779669"/>
      </dsp:txXfrm>
    </dsp:sp>
    <dsp:sp modelId="{C47E1D3E-00CB-47F1-8738-6ED20AFFBD23}">
      <dsp:nvSpPr>
        <dsp:cNvPr id="0" name=""/>
        <dsp:cNvSpPr/>
      </dsp:nvSpPr>
      <dsp:spPr>
        <a:xfrm>
          <a:off x="5174363" y="2460037"/>
          <a:ext cx="373034" cy="37843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5319277" y="2597705"/>
          <a:ext cx="373034" cy="37843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</dsp:txBody>
      <dsp:txXfrm>
        <a:off x="5330203" y="2608631"/>
        <a:ext cx="351182" cy="356586"/>
      </dsp:txXfrm>
    </dsp:sp>
    <dsp:sp modelId="{23D952FA-CBA9-453B-9996-D2DAFA758694}">
      <dsp:nvSpPr>
        <dsp:cNvPr id="0" name=""/>
        <dsp:cNvSpPr/>
      </dsp:nvSpPr>
      <dsp:spPr>
        <a:xfrm>
          <a:off x="6670561" y="2460020"/>
          <a:ext cx="895963" cy="828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815475" y="2597689"/>
          <a:ext cx="895963" cy="828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90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6839732" y="2621946"/>
        <a:ext cx="847449" cy="779669"/>
      </dsp:txXfrm>
    </dsp:sp>
    <dsp:sp modelId="{78AFE1F0-AF45-4684-9080-E6217BA955B5}">
      <dsp:nvSpPr>
        <dsp:cNvPr id="0" name=""/>
        <dsp:cNvSpPr/>
      </dsp:nvSpPr>
      <dsp:spPr>
        <a:xfrm>
          <a:off x="6409701" y="3625866"/>
          <a:ext cx="407609" cy="432891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554615" y="3763535"/>
          <a:ext cx="407609" cy="432891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</dsp:txBody>
      <dsp:txXfrm>
        <a:off x="6566553" y="3775473"/>
        <a:ext cx="383733" cy="409015"/>
      </dsp:txXfrm>
    </dsp:sp>
    <dsp:sp modelId="{51CFDB7C-534C-436E-BD0E-C51840EF8007}">
      <dsp:nvSpPr>
        <dsp:cNvPr id="0" name=""/>
        <dsp:cNvSpPr/>
      </dsp:nvSpPr>
      <dsp:spPr>
        <a:xfrm>
          <a:off x="7170289" y="3650141"/>
          <a:ext cx="777787" cy="828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7315203" y="3787809"/>
          <a:ext cx="777787" cy="828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93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7337984" y="3810590"/>
        <a:ext cx="732225" cy="782621"/>
      </dsp:txXfrm>
    </dsp:sp>
    <dsp:sp modelId="{B13C25EF-2D55-4B35-AC13-699E360237BD}">
      <dsp:nvSpPr>
        <dsp:cNvPr id="0" name=""/>
        <dsp:cNvSpPr/>
      </dsp:nvSpPr>
      <dsp:spPr>
        <a:xfrm>
          <a:off x="6837175" y="4831399"/>
          <a:ext cx="399679" cy="40819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16307-0B9D-45D5-91AF-A048372D94F8}">
      <dsp:nvSpPr>
        <dsp:cNvPr id="0" name=""/>
        <dsp:cNvSpPr/>
      </dsp:nvSpPr>
      <dsp:spPr>
        <a:xfrm>
          <a:off x="6982089" y="4969067"/>
          <a:ext cx="399679" cy="40819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</dsp:txBody>
      <dsp:txXfrm>
        <a:off x="6993795" y="4980773"/>
        <a:ext cx="376267" cy="384782"/>
      </dsp:txXfrm>
    </dsp:sp>
    <dsp:sp modelId="{75D6DB8C-0DE8-489C-A1F2-CF53C6B54444}">
      <dsp:nvSpPr>
        <dsp:cNvPr id="0" name=""/>
        <dsp:cNvSpPr/>
      </dsp:nvSpPr>
      <dsp:spPr>
        <a:xfrm>
          <a:off x="7526683" y="4831399"/>
          <a:ext cx="402131" cy="359381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88CE9-9409-448B-91EE-16F9F1BAF868}">
      <dsp:nvSpPr>
        <dsp:cNvPr id="0" name=""/>
        <dsp:cNvSpPr/>
      </dsp:nvSpPr>
      <dsp:spPr>
        <a:xfrm>
          <a:off x="7671597" y="4969067"/>
          <a:ext cx="402131" cy="359381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</dsp:txBody>
      <dsp:txXfrm>
        <a:off x="7682123" y="4979593"/>
        <a:ext cx="381079" cy="33832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77231-D4F6-CE42-BA1D-AE17F039B69D}">
      <dsp:nvSpPr>
        <dsp:cNvPr id="0" name=""/>
        <dsp:cNvSpPr/>
      </dsp:nvSpPr>
      <dsp:spPr>
        <a:xfrm>
          <a:off x="0" y="0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399BD-E12D-9644-AEB8-83A26C1E0C57}">
      <dsp:nvSpPr>
        <dsp:cNvPr id="0" name=""/>
        <dsp:cNvSpPr/>
      </dsp:nvSpPr>
      <dsp:spPr>
        <a:xfrm>
          <a:off x="0" y="0"/>
          <a:ext cx="7886700" cy="1983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n-CL" sz="3600" kern="1200" dirty="0"/>
            <a:t>Todo nodo debe seguir teniendo 2 hijos.</a:t>
          </a:r>
          <a:endParaRPr lang="en-US" sz="3600" kern="1200" dirty="0"/>
        </a:p>
      </dsp:txBody>
      <dsp:txXfrm>
        <a:off x="0" y="0"/>
        <a:ext cx="7886700" cy="1983581"/>
      </dsp:txXfrm>
    </dsp:sp>
    <dsp:sp modelId="{6F602BC9-18AA-F44D-8685-ED2587158671}">
      <dsp:nvSpPr>
        <dsp:cNvPr id="0" name=""/>
        <dsp:cNvSpPr/>
      </dsp:nvSpPr>
      <dsp:spPr>
        <a:xfrm>
          <a:off x="0" y="1983581"/>
          <a:ext cx="78867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8AD8D-DC06-9C46-9A2C-8F41F23EECEC}">
      <dsp:nvSpPr>
        <dsp:cNvPr id="0" name=""/>
        <dsp:cNvSpPr/>
      </dsp:nvSpPr>
      <dsp:spPr>
        <a:xfrm>
          <a:off x="0" y="1983581"/>
          <a:ext cx="7886700" cy="1983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n-CL" sz="3600" kern="1200" dirty="0"/>
            <a:t>Se debe cumplir la regla 4 de la definición.</a:t>
          </a:r>
          <a:endParaRPr lang="en-US" sz="3600" kern="1200" dirty="0"/>
        </a:p>
      </dsp:txBody>
      <dsp:txXfrm>
        <a:off x="0" y="1983581"/>
        <a:ext cx="7886700" cy="19835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FC208-0474-274E-8D59-7787D6EB69C3}">
      <dsp:nvSpPr>
        <dsp:cNvPr id="0" name=""/>
        <dsp:cNvSpPr/>
      </dsp:nvSpPr>
      <dsp:spPr>
        <a:xfrm>
          <a:off x="0" y="154311"/>
          <a:ext cx="4690291" cy="15095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/>
            <a:t>Búsqueda.</a:t>
          </a:r>
          <a:endParaRPr lang="en-US" sz="3800" kern="1200"/>
        </a:p>
      </dsp:txBody>
      <dsp:txXfrm>
        <a:off x="73690" y="228001"/>
        <a:ext cx="4542911" cy="1362175"/>
      </dsp:txXfrm>
    </dsp:sp>
    <dsp:sp modelId="{354A5FC1-00F6-3942-834A-756A2FEE25BF}">
      <dsp:nvSpPr>
        <dsp:cNvPr id="0" name=""/>
        <dsp:cNvSpPr/>
      </dsp:nvSpPr>
      <dsp:spPr>
        <a:xfrm>
          <a:off x="0" y="1773307"/>
          <a:ext cx="4690291" cy="15095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/>
            <a:t>Inserción.</a:t>
          </a:r>
          <a:endParaRPr lang="en-US" sz="3800" kern="1200"/>
        </a:p>
      </dsp:txBody>
      <dsp:txXfrm>
        <a:off x="73690" y="1846997"/>
        <a:ext cx="4542911" cy="1362175"/>
      </dsp:txXfrm>
    </dsp:sp>
    <dsp:sp modelId="{7FD67920-05D0-234D-B00B-A7B6114F8EE3}">
      <dsp:nvSpPr>
        <dsp:cNvPr id="0" name=""/>
        <dsp:cNvSpPr/>
      </dsp:nvSpPr>
      <dsp:spPr>
        <a:xfrm>
          <a:off x="0" y="3392302"/>
          <a:ext cx="4690291" cy="15095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/>
            <a:t>Eliminación. (Sucesor y Antecesor)</a:t>
          </a:r>
          <a:endParaRPr lang="en-US" sz="3800" kern="1200"/>
        </a:p>
      </dsp:txBody>
      <dsp:txXfrm>
        <a:off x="73690" y="3465992"/>
        <a:ext cx="4542911" cy="1362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C00000"/>
              </a:solidFill>
            </a:rPr>
            <a:t>50</a:t>
          </a:r>
          <a:endParaRPr lang="es-ES" sz="3200" kern="1200" dirty="0">
            <a:solidFill>
              <a:srgbClr val="C00000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45</a:t>
          </a:r>
          <a:endParaRPr lang="es-ES" sz="3200" kern="1200" dirty="0"/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48</a:t>
          </a:r>
          <a:endParaRPr lang="es-ES" sz="3200" kern="1200" dirty="0"/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90</a:t>
          </a:r>
          <a:endParaRPr lang="es-ES" sz="3200" kern="1200" dirty="0"/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50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C00000"/>
              </a:solidFill>
            </a:rPr>
            <a:t>45</a:t>
          </a:r>
          <a:endParaRPr lang="es-ES" sz="3200" kern="1200" dirty="0">
            <a:solidFill>
              <a:srgbClr val="C00000"/>
            </a:solidFill>
          </a:endParaRPr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48</a:t>
          </a:r>
          <a:endParaRPr lang="es-ES" sz="3200" kern="1200" dirty="0"/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90</a:t>
          </a:r>
          <a:endParaRPr lang="es-ES" sz="3200" kern="1200" dirty="0"/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50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45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C00000"/>
              </a:solidFill>
            </a:rPr>
            <a:t>48</a:t>
          </a:r>
          <a:endParaRPr lang="es-ES" sz="3200" kern="1200" dirty="0">
            <a:solidFill>
              <a:srgbClr val="C00000"/>
            </a:solidFill>
          </a:endParaRPr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90</a:t>
          </a:r>
          <a:endParaRPr lang="es-ES" sz="3200" kern="1200" dirty="0"/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C00000"/>
              </a:solidFill>
            </a:rPr>
            <a:t>50</a:t>
          </a:r>
          <a:endParaRPr lang="es-ES" sz="3200" kern="1200" dirty="0">
            <a:solidFill>
              <a:srgbClr val="C00000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45</a:t>
          </a:r>
          <a:endParaRPr lang="es-ES" sz="3200" kern="1200" dirty="0"/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48</a:t>
          </a:r>
          <a:endParaRPr lang="es-ES" sz="3200" kern="1200" dirty="0"/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90</a:t>
          </a:r>
          <a:endParaRPr lang="es-ES" sz="3200" kern="1200" dirty="0"/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50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45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48</a:t>
          </a:r>
          <a:endParaRPr lang="es-ES" sz="3200" kern="1200" dirty="0"/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C00000"/>
              </a:solidFill>
            </a:rPr>
            <a:t>80</a:t>
          </a:r>
          <a:endParaRPr lang="es-ES" sz="3200" kern="1200" dirty="0">
            <a:solidFill>
              <a:srgbClr val="C00000"/>
            </a:solidFill>
          </a:endParaRPr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90</a:t>
          </a:r>
          <a:endParaRPr lang="es-ES" sz="3200" kern="1200" dirty="0"/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50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45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48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C00000"/>
              </a:solidFill>
            </a:rPr>
            <a:t>90</a:t>
          </a:r>
          <a:endParaRPr lang="es-ES" sz="3200" kern="1200" dirty="0">
            <a:solidFill>
              <a:srgbClr val="C00000"/>
            </a:solidFill>
          </a:endParaRPr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0DD98-CBE7-4A63-8EE0-E83800FDA343}">
      <dsp:nvSpPr>
        <dsp:cNvPr id="0" name=""/>
        <dsp:cNvSpPr/>
      </dsp:nvSpPr>
      <dsp:spPr>
        <a:xfrm>
          <a:off x="6646284" y="3055657"/>
          <a:ext cx="350778" cy="313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497"/>
              </a:lnTo>
              <a:lnTo>
                <a:pt x="350778" y="201497"/>
              </a:lnTo>
              <a:lnTo>
                <a:pt x="350778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3B683-73AD-45CF-A82C-FF2581072EEF}">
      <dsp:nvSpPr>
        <dsp:cNvPr id="0" name=""/>
        <dsp:cNvSpPr/>
      </dsp:nvSpPr>
      <dsp:spPr>
        <a:xfrm>
          <a:off x="6355333" y="3055657"/>
          <a:ext cx="290951" cy="313769"/>
        </a:xfrm>
        <a:custGeom>
          <a:avLst/>
          <a:gdLst/>
          <a:ahLst/>
          <a:cxnLst/>
          <a:rect l="0" t="0" r="0" b="0"/>
          <a:pathLst>
            <a:path>
              <a:moveTo>
                <a:pt x="290951" y="0"/>
              </a:moveTo>
              <a:lnTo>
                <a:pt x="290951" y="201497"/>
              </a:lnTo>
              <a:lnTo>
                <a:pt x="0" y="201497"/>
              </a:lnTo>
              <a:lnTo>
                <a:pt x="0" y="3137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2237C-919E-4E47-95DB-3BF2B4BA0B6B}">
      <dsp:nvSpPr>
        <dsp:cNvPr id="0" name=""/>
        <dsp:cNvSpPr/>
      </dsp:nvSpPr>
      <dsp:spPr>
        <a:xfrm>
          <a:off x="5767325" y="1812089"/>
          <a:ext cx="878958" cy="473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715"/>
              </a:lnTo>
              <a:lnTo>
                <a:pt x="878958" y="361715"/>
              </a:lnTo>
              <a:lnTo>
                <a:pt x="878958" y="4739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FFE09-2D7E-4A5D-B704-B58EA748217E}">
      <dsp:nvSpPr>
        <dsp:cNvPr id="0" name=""/>
        <dsp:cNvSpPr/>
      </dsp:nvSpPr>
      <dsp:spPr>
        <a:xfrm>
          <a:off x="5012996" y="1812089"/>
          <a:ext cx="754329" cy="474003"/>
        </a:xfrm>
        <a:custGeom>
          <a:avLst/>
          <a:gdLst/>
          <a:ahLst/>
          <a:cxnLst/>
          <a:rect l="0" t="0" r="0" b="0"/>
          <a:pathLst>
            <a:path>
              <a:moveTo>
                <a:pt x="754329" y="0"/>
              </a:moveTo>
              <a:lnTo>
                <a:pt x="754329" y="361731"/>
              </a:lnTo>
              <a:lnTo>
                <a:pt x="0" y="361731"/>
              </a:lnTo>
              <a:lnTo>
                <a:pt x="0" y="47400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83A09-F467-4BAC-8B48-7752BA91FE67}">
      <dsp:nvSpPr>
        <dsp:cNvPr id="0" name=""/>
        <dsp:cNvSpPr/>
      </dsp:nvSpPr>
      <dsp:spPr>
        <a:xfrm>
          <a:off x="3812618" y="641653"/>
          <a:ext cx="1954706" cy="400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583"/>
              </a:lnTo>
              <a:lnTo>
                <a:pt x="1954706" y="288583"/>
              </a:lnTo>
              <a:lnTo>
                <a:pt x="1954706" y="400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C35A0-19C3-4F41-9DFA-81C1569A4247}">
      <dsp:nvSpPr>
        <dsp:cNvPr id="0" name=""/>
        <dsp:cNvSpPr/>
      </dsp:nvSpPr>
      <dsp:spPr>
        <a:xfrm>
          <a:off x="2391876" y="2939328"/>
          <a:ext cx="812247" cy="43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667"/>
              </a:lnTo>
              <a:lnTo>
                <a:pt x="812247" y="322667"/>
              </a:lnTo>
              <a:lnTo>
                <a:pt x="812247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51C4AC-836C-4B20-9DB8-ED4B130D514A}">
      <dsp:nvSpPr>
        <dsp:cNvPr id="0" name=""/>
        <dsp:cNvSpPr/>
      </dsp:nvSpPr>
      <dsp:spPr>
        <a:xfrm>
          <a:off x="2063276" y="4143848"/>
          <a:ext cx="364697" cy="322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24"/>
              </a:lnTo>
              <a:lnTo>
                <a:pt x="364697" y="210224"/>
              </a:lnTo>
              <a:lnTo>
                <a:pt x="364697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ECD7F-67B9-4B7B-A919-E9BF95620362}">
      <dsp:nvSpPr>
        <dsp:cNvPr id="0" name=""/>
        <dsp:cNvSpPr/>
      </dsp:nvSpPr>
      <dsp:spPr>
        <a:xfrm>
          <a:off x="1807477" y="4143848"/>
          <a:ext cx="255798" cy="322496"/>
        </a:xfrm>
        <a:custGeom>
          <a:avLst/>
          <a:gdLst/>
          <a:ahLst/>
          <a:cxnLst/>
          <a:rect l="0" t="0" r="0" b="0"/>
          <a:pathLst>
            <a:path>
              <a:moveTo>
                <a:pt x="255798" y="0"/>
              </a:moveTo>
              <a:lnTo>
                <a:pt x="255798" y="210224"/>
              </a:lnTo>
              <a:lnTo>
                <a:pt x="0" y="210224"/>
              </a:lnTo>
              <a:lnTo>
                <a:pt x="0" y="3224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4974E-101F-4A98-9478-A3FBB6228403}">
      <dsp:nvSpPr>
        <dsp:cNvPr id="0" name=""/>
        <dsp:cNvSpPr/>
      </dsp:nvSpPr>
      <dsp:spPr>
        <a:xfrm>
          <a:off x="2063276" y="2939328"/>
          <a:ext cx="328599" cy="434939"/>
        </a:xfrm>
        <a:custGeom>
          <a:avLst/>
          <a:gdLst/>
          <a:ahLst/>
          <a:cxnLst/>
          <a:rect l="0" t="0" r="0" b="0"/>
          <a:pathLst>
            <a:path>
              <a:moveTo>
                <a:pt x="328599" y="0"/>
              </a:moveTo>
              <a:lnTo>
                <a:pt x="328599" y="322667"/>
              </a:lnTo>
              <a:lnTo>
                <a:pt x="0" y="322667"/>
              </a:lnTo>
              <a:lnTo>
                <a:pt x="0" y="4349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E8EFF-E7D6-44A3-8156-862C4DF6F51D}">
      <dsp:nvSpPr>
        <dsp:cNvPr id="0" name=""/>
        <dsp:cNvSpPr/>
      </dsp:nvSpPr>
      <dsp:spPr>
        <a:xfrm>
          <a:off x="1298148" y="1844103"/>
          <a:ext cx="1093727" cy="325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71"/>
              </a:lnTo>
              <a:lnTo>
                <a:pt x="1093727" y="213371"/>
              </a:lnTo>
              <a:lnTo>
                <a:pt x="1093727" y="325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6A9AE-A4E4-485E-8170-BEE6248DF6E4}">
      <dsp:nvSpPr>
        <dsp:cNvPr id="0" name=""/>
        <dsp:cNvSpPr/>
      </dsp:nvSpPr>
      <dsp:spPr>
        <a:xfrm>
          <a:off x="303794" y="2988635"/>
          <a:ext cx="382082" cy="60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4737"/>
              </a:lnTo>
              <a:lnTo>
                <a:pt x="382082" y="494737"/>
              </a:lnTo>
              <a:lnTo>
                <a:pt x="382082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0E652-4F19-430F-8602-3F38DDF577AE}">
      <dsp:nvSpPr>
        <dsp:cNvPr id="0" name=""/>
        <dsp:cNvSpPr/>
      </dsp:nvSpPr>
      <dsp:spPr>
        <a:xfrm>
          <a:off x="55527" y="2988635"/>
          <a:ext cx="248266" cy="607010"/>
        </a:xfrm>
        <a:custGeom>
          <a:avLst/>
          <a:gdLst/>
          <a:ahLst/>
          <a:cxnLst/>
          <a:rect l="0" t="0" r="0" b="0"/>
          <a:pathLst>
            <a:path>
              <a:moveTo>
                <a:pt x="248266" y="0"/>
              </a:moveTo>
              <a:lnTo>
                <a:pt x="248266" y="494737"/>
              </a:lnTo>
              <a:lnTo>
                <a:pt x="0" y="494737"/>
              </a:lnTo>
              <a:lnTo>
                <a:pt x="0" y="60701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0AA5C-3E45-4FD7-940B-F7489519DD8F}">
      <dsp:nvSpPr>
        <dsp:cNvPr id="0" name=""/>
        <dsp:cNvSpPr/>
      </dsp:nvSpPr>
      <dsp:spPr>
        <a:xfrm>
          <a:off x="303794" y="1844103"/>
          <a:ext cx="994354" cy="374951"/>
        </a:xfrm>
        <a:custGeom>
          <a:avLst/>
          <a:gdLst/>
          <a:ahLst/>
          <a:cxnLst/>
          <a:rect l="0" t="0" r="0" b="0"/>
          <a:pathLst>
            <a:path>
              <a:moveTo>
                <a:pt x="994354" y="0"/>
              </a:moveTo>
              <a:lnTo>
                <a:pt x="994354" y="262678"/>
              </a:lnTo>
              <a:lnTo>
                <a:pt x="0" y="262678"/>
              </a:lnTo>
              <a:lnTo>
                <a:pt x="0" y="3749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37FE95-8CFC-4EC4-B335-2E941D7986A2}">
      <dsp:nvSpPr>
        <dsp:cNvPr id="0" name=""/>
        <dsp:cNvSpPr/>
      </dsp:nvSpPr>
      <dsp:spPr>
        <a:xfrm>
          <a:off x="1298148" y="641653"/>
          <a:ext cx="2514470" cy="432870"/>
        </a:xfrm>
        <a:custGeom>
          <a:avLst/>
          <a:gdLst/>
          <a:ahLst/>
          <a:cxnLst/>
          <a:rect l="0" t="0" r="0" b="0"/>
          <a:pathLst>
            <a:path>
              <a:moveTo>
                <a:pt x="2514470" y="0"/>
              </a:moveTo>
              <a:lnTo>
                <a:pt x="2514470" y="320597"/>
              </a:lnTo>
              <a:lnTo>
                <a:pt x="0" y="320597"/>
              </a:lnTo>
              <a:lnTo>
                <a:pt x="0" y="4328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563DB-4F35-4386-B71C-0C6F372D1E74}">
      <dsp:nvSpPr>
        <dsp:cNvPr id="0" name=""/>
        <dsp:cNvSpPr/>
      </dsp:nvSpPr>
      <dsp:spPr>
        <a:xfrm>
          <a:off x="3376642" y="-127926"/>
          <a:ext cx="87195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A4401-D170-4A64-AD71-D3BCAA325C76}">
      <dsp:nvSpPr>
        <dsp:cNvPr id="0" name=""/>
        <dsp:cNvSpPr/>
      </dsp:nvSpPr>
      <dsp:spPr>
        <a:xfrm>
          <a:off x="3511302" y="0"/>
          <a:ext cx="87195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50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3533842" y="22540"/>
        <a:ext cx="826872" cy="724500"/>
      </dsp:txXfrm>
    </dsp:sp>
    <dsp:sp modelId="{6DD55054-8AE9-4859-89E4-988F46DFAE1A}">
      <dsp:nvSpPr>
        <dsp:cNvPr id="0" name=""/>
        <dsp:cNvSpPr/>
      </dsp:nvSpPr>
      <dsp:spPr>
        <a:xfrm>
          <a:off x="908747" y="1074523"/>
          <a:ext cx="778802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30D04-3F7B-4883-97D7-71EF67BCB500}">
      <dsp:nvSpPr>
        <dsp:cNvPr id="0" name=""/>
        <dsp:cNvSpPr/>
      </dsp:nvSpPr>
      <dsp:spPr>
        <a:xfrm>
          <a:off x="1043407" y="1202450"/>
          <a:ext cx="778802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45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1065947" y="1224990"/>
        <a:ext cx="733722" cy="724500"/>
      </dsp:txXfrm>
    </dsp:sp>
    <dsp:sp modelId="{2D425461-CD9E-47D8-9057-57A1A3A37B91}">
      <dsp:nvSpPr>
        <dsp:cNvPr id="0" name=""/>
        <dsp:cNvSpPr/>
      </dsp:nvSpPr>
      <dsp:spPr>
        <a:xfrm>
          <a:off x="-76651" y="2219054"/>
          <a:ext cx="76089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59D64-C508-4A3E-9D95-734351971BEB}">
      <dsp:nvSpPr>
        <dsp:cNvPr id="0" name=""/>
        <dsp:cNvSpPr/>
      </dsp:nvSpPr>
      <dsp:spPr>
        <a:xfrm>
          <a:off x="58008" y="2346981"/>
          <a:ext cx="76089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40</a:t>
          </a:r>
          <a:endParaRPr lang="es-ES" sz="3200" kern="1200" dirty="0"/>
        </a:p>
      </dsp:txBody>
      <dsp:txXfrm>
        <a:off x="80294" y="2369267"/>
        <a:ext cx="716318" cy="725008"/>
      </dsp:txXfrm>
    </dsp:sp>
    <dsp:sp modelId="{D42E5194-A17B-4DA9-AE84-CCAD9396E95B}">
      <dsp:nvSpPr>
        <dsp:cNvPr id="0" name=""/>
        <dsp:cNvSpPr/>
      </dsp:nvSpPr>
      <dsp:spPr>
        <a:xfrm>
          <a:off x="-108041" y="3595645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2AC43-7B00-4A89-88B0-150B63085397}">
      <dsp:nvSpPr>
        <dsp:cNvPr id="0" name=""/>
        <dsp:cNvSpPr/>
      </dsp:nvSpPr>
      <dsp:spPr>
        <a:xfrm>
          <a:off x="26618" y="3723572"/>
          <a:ext cx="327138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6200" y="3733154"/>
        <a:ext cx="307974" cy="309970"/>
      </dsp:txXfrm>
    </dsp:sp>
    <dsp:sp modelId="{41E54553-AC90-47C7-AA2B-5C0B96F2CD06}">
      <dsp:nvSpPr>
        <dsp:cNvPr id="0" name=""/>
        <dsp:cNvSpPr/>
      </dsp:nvSpPr>
      <dsp:spPr>
        <a:xfrm>
          <a:off x="488415" y="3595645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11BE5-5267-401F-A90A-FBE9D22F8C35}">
      <dsp:nvSpPr>
        <dsp:cNvPr id="0" name=""/>
        <dsp:cNvSpPr/>
      </dsp:nvSpPr>
      <dsp:spPr>
        <a:xfrm>
          <a:off x="623075" y="3723572"/>
          <a:ext cx="394921" cy="329134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632715" y="3733212"/>
        <a:ext cx="375641" cy="309854"/>
      </dsp:txXfrm>
    </dsp:sp>
    <dsp:sp modelId="{ADFDF0A4-0BA6-4B40-99DB-79ED6CF03864}">
      <dsp:nvSpPr>
        <dsp:cNvPr id="0" name=""/>
        <dsp:cNvSpPr/>
      </dsp:nvSpPr>
      <dsp:spPr>
        <a:xfrm>
          <a:off x="1993512" y="2169747"/>
          <a:ext cx="796727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762C-C875-48D5-A768-F74396BE7E00}">
      <dsp:nvSpPr>
        <dsp:cNvPr id="0" name=""/>
        <dsp:cNvSpPr/>
      </dsp:nvSpPr>
      <dsp:spPr>
        <a:xfrm>
          <a:off x="2128172" y="2297674"/>
          <a:ext cx="796727" cy="769580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48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2150712" y="2320214"/>
        <a:ext cx="751647" cy="724500"/>
      </dsp:txXfrm>
    </dsp:sp>
    <dsp:sp modelId="{C1A7EBA9-A4BF-4FB3-880F-04F2AF6E19EF}">
      <dsp:nvSpPr>
        <dsp:cNvPr id="0" name=""/>
        <dsp:cNvSpPr/>
      </dsp:nvSpPr>
      <dsp:spPr>
        <a:xfrm>
          <a:off x="1656386" y="3374267"/>
          <a:ext cx="813779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576A4-3585-4384-BC32-9740C90C3268}">
      <dsp:nvSpPr>
        <dsp:cNvPr id="0" name=""/>
        <dsp:cNvSpPr/>
      </dsp:nvSpPr>
      <dsp:spPr>
        <a:xfrm>
          <a:off x="1791046" y="3502194"/>
          <a:ext cx="813779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47</a:t>
          </a:r>
          <a:endParaRPr lang="es-ES" sz="3200" kern="1200" dirty="0"/>
        </a:p>
      </dsp:txBody>
      <dsp:txXfrm>
        <a:off x="1813586" y="3524734"/>
        <a:ext cx="768699" cy="724500"/>
      </dsp:txXfrm>
    </dsp:sp>
    <dsp:sp modelId="{6106F41B-2696-4F54-8A65-9FCE8A08647E}">
      <dsp:nvSpPr>
        <dsp:cNvPr id="0" name=""/>
        <dsp:cNvSpPr/>
      </dsp:nvSpPr>
      <dsp:spPr>
        <a:xfrm>
          <a:off x="1649913" y="4466344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263D7-2F85-423D-9E79-2CB34CB09155}">
      <dsp:nvSpPr>
        <dsp:cNvPr id="0" name=""/>
        <dsp:cNvSpPr/>
      </dsp:nvSpPr>
      <dsp:spPr>
        <a:xfrm>
          <a:off x="1784573" y="4594271"/>
          <a:ext cx="315127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1793803" y="4603501"/>
        <a:ext cx="296667" cy="370608"/>
      </dsp:txXfrm>
    </dsp:sp>
    <dsp:sp modelId="{AB716117-BE98-4184-BFD1-EE2DDA678AFB}">
      <dsp:nvSpPr>
        <dsp:cNvPr id="0" name=""/>
        <dsp:cNvSpPr/>
      </dsp:nvSpPr>
      <dsp:spPr>
        <a:xfrm>
          <a:off x="2234360" y="4466344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C5812-597E-48DE-A72E-8995585B015F}">
      <dsp:nvSpPr>
        <dsp:cNvPr id="0" name=""/>
        <dsp:cNvSpPr/>
      </dsp:nvSpPr>
      <dsp:spPr>
        <a:xfrm>
          <a:off x="2369020" y="4594271"/>
          <a:ext cx="387226" cy="38906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2380361" y="4605612"/>
        <a:ext cx="364544" cy="366386"/>
      </dsp:txXfrm>
    </dsp:sp>
    <dsp:sp modelId="{C02B9E12-24C7-4E9E-A819-8E3419DE7F3C}">
      <dsp:nvSpPr>
        <dsp:cNvPr id="0" name=""/>
        <dsp:cNvSpPr/>
      </dsp:nvSpPr>
      <dsp:spPr>
        <a:xfrm>
          <a:off x="3032980" y="3374267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B153C-2F19-47F4-A018-59FE301E5225}">
      <dsp:nvSpPr>
        <dsp:cNvPr id="0" name=""/>
        <dsp:cNvSpPr/>
      </dsp:nvSpPr>
      <dsp:spPr>
        <a:xfrm>
          <a:off x="3167640" y="3502194"/>
          <a:ext cx="342287" cy="37126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s-ES" sz="1400" kern="1200" dirty="0"/>
        </a:p>
      </dsp:txBody>
      <dsp:txXfrm>
        <a:off x="3177665" y="3512219"/>
        <a:ext cx="322237" cy="351210"/>
      </dsp:txXfrm>
    </dsp:sp>
    <dsp:sp modelId="{3B66C831-D558-4855-A1F3-35233E47AE17}">
      <dsp:nvSpPr>
        <dsp:cNvPr id="0" name=""/>
        <dsp:cNvSpPr/>
      </dsp:nvSpPr>
      <dsp:spPr>
        <a:xfrm>
          <a:off x="5351740" y="1042509"/>
          <a:ext cx="831170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4ED9-ADE8-493B-8567-3337CF015AF8}">
      <dsp:nvSpPr>
        <dsp:cNvPr id="0" name=""/>
        <dsp:cNvSpPr/>
      </dsp:nvSpPr>
      <dsp:spPr>
        <a:xfrm>
          <a:off x="5486399" y="1170435"/>
          <a:ext cx="831170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80</a:t>
          </a:r>
          <a:endParaRPr lang="es-ES" sz="3200" kern="1200" dirty="0"/>
        </a:p>
      </dsp:txBody>
      <dsp:txXfrm>
        <a:off x="5508939" y="1192975"/>
        <a:ext cx="786090" cy="724500"/>
      </dsp:txXfrm>
    </dsp:sp>
    <dsp:sp modelId="{C47E1D3E-00CB-47F1-8738-6ED20AFFBD23}">
      <dsp:nvSpPr>
        <dsp:cNvPr id="0" name=""/>
        <dsp:cNvSpPr/>
      </dsp:nvSpPr>
      <dsp:spPr>
        <a:xfrm>
          <a:off x="4839677" y="2286093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134-1ACC-49E6-9F8F-99D12ACD0D13}">
      <dsp:nvSpPr>
        <dsp:cNvPr id="0" name=""/>
        <dsp:cNvSpPr/>
      </dsp:nvSpPr>
      <dsp:spPr>
        <a:xfrm>
          <a:off x="4974336" y="2414019"/>
          <a:ext cx="346638" cy="3516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4984489" y="2424172"/>
        <a:ext cx="326332" cy="331353"/>
      </dsp:txXfrm>
    </dsp:sp>
    <dsp:sp modelId="{23D952FA-CBA9-453B-9996-D2DAFA758694}">
      <dsp:nvSpPr>
        <dsp:cNvPr id="0" name=""/>
        <dsp:cNvSpPr/>
      </dsp:nvSpPr>
      <dsp:spPr>
        <a:xfrm>
          <a:off x="6230001" y="2286077"/>
          <a:ext cx="832564" cy="7695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182F1-7F43-4F20-B149-C6993B44403D}">
      <dsp:nvSpPr>
        <dsp:cNvPr id="0" name=""/>
        <dsp:cNvSpPr/>
      </dsp:nvSpPr>
      <dsp:spPr>
        <a:xfrm>
          <a:off x="6364661" y="2414004"/>
          <a:ext cx="832564" cy="7695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90</a:t>
          </a:r>
          <a:endParaRPr lang="es-ES" sz="3200" kern="1200" dirty="0">
            <a:solidFill>
              <a:schemeClr val="tx1"/>
            </a:solidFill>
          </a:endParaRPr>
        </a:p>
      </dsp:txBody>
      <dsp:txXfrm>
        <a:off x="6387201" y="2436544"/>
        <a:ext cx="787484" cy="724500"/>
      </dsp:txXfrm>
    </dsp:sp>
    <dsp:sp modelId="{78AFE1F0-AF45-4684-9080-E6217BA955B5}">
      <dsp:nvSpPr>
        <dsp:cNvPr id="0" name=""/>
        <dsp:cNvSpPr/>
      </dsp:nvSpPr>
      <dsp:spPr>
        <a:xfrm>
          <a:off x="6165949" y="3369427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22A2-E586-4217-9A32-ECC255D935FB}">
      <dsp:nvSpPr>
        <dsp:cNvPr id="0" name=""/>
        <dsp:cNvSpPr/>
      </dsp:nvSpPr>
      <dsp:spPr>
        <a:xfrm>
          <a:off x="6300609" y="3497354"/>
          <a:ext cx="378766" cy="40225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311703" y="3508448"/>
        <a:ext cx="356578" cy="380071"/>
      </dsp:txXfrm>
    </dsp:sp>
    <dsp:sp modelId="{51CFDB7C-534C-436E-BD0E-C51840EF8007}">
      <dsp:nvSpPr>
        <dsp:cNvPr id="0" name=""/>
        <dsp:cNvSpPr/>
      </dsp:nvSpPr>
      <dsp:spPr>
        <a:xfrm>
          <a:off x="6814035" y="3369427"/>
          <a:ext cx="366053" cy="402259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736-F885-4F98-8D0C-AFBCCA911471}">
      <dsp:nvSpPr>
        <dsp:cNvPr id="0" name=""/>
        <dsp:cNvSpPr/>
      </dsp:nvSpPr>
      <dsp:spPr>
        <a:xfrm>
          <a:off x="6948695" y="3497354"/>
          <a:ext cx="366053" cy="402259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 dirty="0"/>
        </a:p>
      </dsp:txBody>
      <dsp:txXfrm>
        <a:off x="6959416" y="3508075"/>
        <a:ext cx="344611" cy="380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C19B5-BED9-9C44-BF7E-64597870495E}" type="datetimeFigureOut">
              <a:rPr lang="en-CL" smtClean="0"/>
              <a:t>12-09-22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38832-4414-AC43-8342-DA60E9AA661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2109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en-CL" sz="1200" dirty="0"/>
              <a:t>La longitud de un camino es el número de arcos que lo componen.</a:t>
            </a:r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38832-4414-AC43-8342-DA60E9AA6611}" type="slidenum">
              <a:rPr lang="en-CL" smtClean="0"/>
              <a:t>21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24800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L" dirty="0"/>
              <a:t>Poner contraejemplo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38832-4414-AC43-8342-DA60E9AA6611}" type="slidenum">
              <a:rPr lang="en-CL" smtClean="0"/>
              <a:t>39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20914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F2AB-A3FC-4A0E-DAEF-6765626C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D5776-1535-A976-88D9-B8A8F42EB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20BED-2D17-C21B-97A2-879DEEE9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AA56B3-4A3E-6C4C-B0C1-3103E0B66B74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6F1A-3F51-9620-6172-9B881B57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F168-98BB-DB55-F543-144665E1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04FD-B3CA-C44A-A6A3-CB4F21D096A5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434227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B8D4-E7BD-57D7-FF73-0533540C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66FB9-E50C-D1A8-7886-5D1A796FA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911EA-D8F0-A6B4-C6C4-4D7F376A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694E8-E60C-094B-B9B5-C98720F104C7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03CC8-D5AF-C375-9F0E-BBDB647A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F77AE-C644-1382-8E40-B646D314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947D8-A1CF-7743-AC80-BDD40316131C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267622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13A0AF-C12A-272B-F4E6-29594A654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9D0FC-8BBF-7C1D-9197-651A8C782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10BD4-6C8D-5B58-1E9C-6034D315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6FA63C-78BB-A844-901F-0122691F24E1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1802D-9973-CDDF-BD07-E8FF2E00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0A16-25A1-6B74-9E01-975FA439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4E982-348D-9340-8F37-F5374F318DCA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236595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FC8E-26AE-5CD1-E5FE-BD49D5C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865B-8FEA-F15A-AB0E-E6B7649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5EEC-40BC-1411-BD56-C97F73CE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84D506-0E8F-5447-BA7B-866B16A4FCC0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EEC43-6B9E-9912-3648-6A5BDC5E5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431C-33FC-AAEB-C01D-5A72A670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C4ED7-1E52-8F43-88D4-AEDE30D809A0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75162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F209-783A-9931-B0B1-B777C0E8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18143-FB84-9B78-B412-1531E3CAA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DD25D-FDA1-EB33-76EB-5EB3321E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6EC22F-AD0F-924E-8010-A4B9FE0BA193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7C4DF-DE29-BC6D-5662-5C9BE5BB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8499D-BEDE-CABB-9921-27A0F345D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751F-BF11-1641-9745-43889A8CD52E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404616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9536-7B02-9F60-8A05-94524DEB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0E9F-59F8-1389-E84F-B9FC7C186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1BF77-C8C7-0511-3950-B595AC76A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D1760-7ECB-2768-F6C5-7B6E06F6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378590-370F-8045-8625-2D75C798F6B9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67B1-B32B-12C5-3FB8-1FF92D62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EE3E6-8119-0D92-6ADA-AD069BDB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696EA-726D-1141-866A-8C1183ED0411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406132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3140-2D44-8388-E6E8-40BC88FA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8D621-BF6E-0961-AB5F-10B2A5BA8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FC100-760B-F6D1-B05E-D78546F5C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FB9DC-5C04-EDED-5339-7E60DE331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EF37C-7F1E-517E-5F82-B6B8C3C09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26F61-4497-9E27-3BCF-09FD1ACD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907A2D-8FAA-024E-9153-DD877E13497F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63602A-343B-6972-8FFE-582CBD36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00D234-57EE-6EF2-2203-FAEEBFA6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EF034-334A-E04C-80ED-5C4354958B09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3353435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9FE7-350A-05E7-8E94-B5DB37A2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A7333-79CA-4906-B046-F4929E3A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66B3CE-E31E-904C-8741-F83C51B1A3E3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88A95-635E-3063-D37A-3E8BF3EA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383E1-4929-921D-BF24-70D6D6D7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1DE4-F25D-FA49-A00E-D288DC4316C9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3263043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9718B-B743-CEEA-6A8A-4D06A59D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2E3BA2-68E2-C44A-A8CC-9E5F6F66088D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69BFA-412A-0BD2-13F1-BCA31C83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EF75E-876B-91B4-13A3-006C40AE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89F5-A288-CE47-AE5A-38FC6DD3A02C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55316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4FBE-C67D-62C7-1317-7EFEEE935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9E5B1-824C-0900-E374-32B24BF2F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DDB66-F77C-A89B-8EEF-08605DC8A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DF13B-A8FC-BC4A-200E-D9BC80FCE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915B45E-D7EE-0A4C-A377-8FC3DED104F9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B8309-BABE-E904-C138-4ECB33E1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15C63-E904-C673-785D-123546A9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3094-C143-C24C-9B18-549B220FCA6E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1385084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16A5-B027-105E-3BAF-8D2BE44C3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86149D-6278-C518-888F-1E27B590B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AE411-9A96-47BA-A524-6ACEDBF4F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53E0E-98D9-4969-6BAC-9B5B7244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8BF17-6951-DB4E-AEA4-968C9E9E23B6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EDBB8-319F-AD5C-8AB0-E40FA941F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9EE65-2EE7-42BF-0AED-8BE14A7C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7736-03E6-7042-847A-77D17C6AB404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207204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25C48-F150-B543-3704-550CF6F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DA4D7-5C10-B212-DC91-67DA3E798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CBE69-D321-3448-3E27-8DED79ECC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0A4609A-3A31-C44E-9D6B-89FA05CEBE6A}" type="datetimeFigureOut">
              <a:rPr lang="es-ES" smtClean="0"/>
              <a:pPr>
                <a:defRPr/>
              </a:pPr>
              <a:t>12/9/22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6319E-4061-2AE2-C857-5904E92A9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C516F-42FE-EF92-3182-9E07289A4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649C6-7DEF-2445-A76B-4479A5091837}" type="slidenum">
              <a:rPr lang="es-ES" altLang="en-CL" smtClean="0"/>
              <a:pPr/>
              <a:t>‹#›</a:t>
            </a:fld>
            <a:endParaRPr lang="es-ES" altLang="en-CL"/>
          </a:p>
        </p:txBody>
      </p:sp>
    </p:spTree>
    <p:extLst>
      <p:ext uri="{BB962C8B-B14F-4D97-AF65-F5344CB8AC3E}">
        <p14:creationId xmlns:p14="http://schemas.microsoft.com/office/powerpoint/2010/main" val="137960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rip.ucm.cl/doctorado-en-modelamiento-matematico-aplicado/" TargetMode="External"/><Relationship Id="rId2" Type="http://schemas.openxmlformats.org/officeDocument/2006/relationships/hyperlink" Target="http://www.docing.ucm.cl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s.wikipedia.org/wiki/Imagen:Konigsberg_bridges.png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RZzrc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FE964-2C97-33D6-2BA4-388C7FDDE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55906"/>
            <a:ext cx="6858000" cy="2387600"/>
          </a:xfrm>
        </p:spPr>
        <p:txBody>
          <a:bodyPr>
            <a:noAutofit/>
          </a:bodyPr>
          <a:lstStyle/>
          <a:p>
            <a:pPr algn="l"/>
            <a:r>
              <a:rPr lang="en-US" sz="3600" u="sng" dirty="0">
                <a:hlinkClick r:id="rId2"/>
              </a:rPr>
              <a:t>Doctorado en Ingeniería (DocIng)</a:t>
            </a:r>
            <a:br>
              <a:rPr lang="en-US" sz="3600" u="sng" dirty="0"/>
            </a:br>
            <a:r>
              <a:rPr lang="en-US" sz="1600" u="sng" dirty="0"/>
              <a:t> </a:t>
            </a:r>
            <a:br>
              <a:rPr lang="en-US" sz="3600" dirty="0"/>
            </a:br>
            <a:r>
              <a:rPr lang="en-US" sz="3600" dirty="0">
                <a:hlinkClick r:id="rId3"/>
              </a:rPr>
              <a:t>Doctorado en Modelamiento Matemático Aplicado (DM</a:t>
            </a:r>
            <a:r>
              <a:rPr lang="en-US" sz="3600" baseline="-25000" dirty="0">
                <a:hlinkClick r:id="rId3"/>
              </a:rPr>
              <a:t>2</a:t>
            </a:r>
            <a:r>
              <a:rPr lang="en-US" sz="3600" dirty="0">
                <a:hlinkClick r:id="rId3"/>
              </a:rPr>
              <a:t>A)</a:t>
            </a:r>
            <a:endParaRPr lang="es-ES" sz="4400" dirty="0"/>
          </a:p>
        </p:txBody>
      </p:sp>
      <p:sp>
        <p:nvSpPr>
          <p:cNvPr id="9219" name="Subtitle 2">
            <a:extLst>
              <a:ext uri="{FF2B5EF4-FFF2-40B4-BE49-F238E27FC236}">
                <a16:creationId xmlns:a16="http://schemas.microsoft.com/office/drawing/2014/main" id="{ECA6F798-8F62-1F96-D6DC-8C6C533AE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91000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/>
              <a:t>Computación</a:t>
            </a:r>
            <a:r>
              <a:rPr lang="en-US" sz="2800" dirty="0"/>
              <a:t> </a:t>
            </a:r>
            <a:r>
              <a:rPr lang="en-US" sz="2800" dirty="0" err="1"/>
              <a:t>Científica</a:t>
            </a:r>
            <a:r>
              <a:rPr lang="en-US" sz="2800" dirty="0"/>
              <a:t> II: </a:t>
            </a:r>
            <a:r>
              <a:rPr lang="en-US" sz="2800" dirty="0" err="1"/>
              <a:t>Introducción</a:t>
            </a:r>
            <a:r>
              <a:rPr lang="en-US" sz="2800" dirty="0"/>
              <a:t> a </a:t>
            </a:r>
            <a:r>
              <a:rPr lang="en-US" sz="2800" dirty="0" err="1"/>
              <a:t>Estructura</a:t>
            </a:r>
            <a:r>
              <a:rPr lang="en-US" sz="2800" dirty="0"/>
              <a:t> de </a:t>
            </a:r>
            <a:r>
              <a:rPr lang="en-US" sz="2800" dirty="0" err="1"/>
              <a:t>Datos</a:t>
            </a:r>
            <a:r>
              <a:rPr lang="en-US" sz="2800" dirty="0"/>
              <a:t> no </a:t>
            </a:r>
            <a:r>
              <a:rPr lang="en-US" sz="2800" dirty="0" err="1"/>
              <a:t>Lineales</a:t>
            </a:r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C1CF654-6F97-B57B-7C23-CA6F0D326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3401"/>
            <a:ext cx="2667000" cy="920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6E959-9A96-1406-7B3C-192D908A7D88}"/>
              </a:ext>
            </a:extLst>
          </p:cNvPr>
          <p:cNvSpPr txBox="1"/>
          <p:nvPr/>
        </p:nvSpPr>
        <p:spPr>
          <a:xfrm>
            <a:off x="843064" y="5562600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 err="1">
                <a:solidFill>
                  <a:srgbClr val="000000"/>
                </a:solidFill>
                <a:effectLst/>
                <a:latin typeface="News Cycle"/>
              </a:rPr>
              <a:t>Profesor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News Cycle"/>
              </a:rPr>
              <a:t>: Dr.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News Cycle"/>
              </a:rPr>
              <a:t>Ruber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News Cycle"/>
              </a:rPr>
              <a:t> Hernández García</a:t>
            </a:r>
          </a:p>
          <a:p>
            <a:pPr algn="l"/>
            <a:br>
              <a:rPr lang="en-US" sz="2000" b="0" i="0" dirty="0">
                <a:effectLst/>
                <a:latin typeface="-apple-system"/>
              </a:rPr>
            </a:br>
            <a:endParaRPr lang="en-US" sz="2000" b="0" i="0" dirty="0"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infovis.net/imagenes/T1_N137_A2_RedMetroBCN.gif">
            <a:extLst>
              <a:ext uri="{FF2B5EF4-FFF2-40B4-BE49-F238E27FC236}">
                <a16:creationId xmlns:a16="http://schemas.microsoft.com/office/drawing/2014/main" id="{FA3F704B-BFE6-AE62-BA84-8E724156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r="18645" b="13318"/>
          <a:stretch>
            <a:fillRect/>
          </a:stretch>
        </p:blipFill>
        <p:spPr bwMode="auto">
          <a:xfrm>
            <a:off x="571500" y="1180306"/>
            <a:ext cx="8001000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1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C9E605-E22D-4241-325C-D93E4BA6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938487" cy="180730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400" b="1" dirty="0" err="1">
                <a:latin typeface="Cambria" panose="02040503050406030204" pitchFamily="18" charset="0"/>
              </a:rPr>
              <a:t>Definición</a:t>
            </a:r>
            <a:r>
              <a:rPr lang="en-US" sz="4400" b="1" dirty="0">
                <a:latin typeface="Cambria" panose="02040503050406030204" pitchFamily="18" charset="0"/>
              </a:rPr>
              <a:t> y </a:t>
            </a:r>
            <a:r>
              <a:rPr lang="en-US" sz="4400" b="1" dirty="0" err="1">
                <a:latin typeface="Cambria" panose="02040503050406030204" pitchFamily="18" charset="0"/>
              </a:rPr>
              <a:t>Terminologías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1E0E72-CC39-BD07-AD24-8F97EC1D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33297"/>
            <a:ext cx="3464715" cy="3843666"/>
          </a:xfrm>
        </p:spPr>
        <p:txBody>
          <a:bodyPr>
            <a:noAutofit/>
          </a:bodyPr>
          <a:lstStyle/>
          <a:p>
            <a:r>
              <a:rPr lang="en-US" altLang="en-CL" sz="2400" dirty="0"/>
              <a:t>¿</a:t>
            </a:r>
            <a:r>
              <a:rPr lang="en-US" altLang="en-CL" sz="2400" dirty="0" err="1"/>
              <a:t>Pueden</a:t>
            </a:r>
            <a:r>
              <a:rPr lang="en-US" altLang="en-CL" sz="2400" dirty="0"/>
              <a:t> </a:t>
            </a:r>
            <a:r>
              <a:rPr lang="en-US" altLang="en-CL" sz="2400" dirty="0" err="1"/>
              <a:t>mencionar</a:t>
            </a:r>
            <a:r>
              <a:rPr lang="en-US" altLang="en-CL" sz="2400" dirty="0"/>
              <a:t> </a:t>
            </a:r>
            <a:r>
              <a:rPr lang="en-US" altLang="en-CL" sz="2400" dirty="0" err="1"/>
              <a:t>algunas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características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comunes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presentes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en</a:t>
            </a:r>
            <a:r>
              <a:rPr lang="en-US" altLang="en-CL" sz="2400" dirty="0"/>
              <a:t> </a:t>
            </a:r>
            <a:r>
              <a:rPr lang="en-US" altLang="en-CL" sz="2400" dirty="0" err="1"/>
              <a:t>los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ejemplos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anteriores</a:t>
            </a:r>
            <a:r>
              <a:rPr lang="en-US" altLang="en-CL" sz="2400" dirty="0"/>
              <a:t>?</a:t>
            </a:r>
          </a:p>
          <a:p>
            <a:pPr lvl="1"/>
            <a:r>
              <a:rPr lang="en-US" altLang="en-CL" sz="2400" dirty="0"/>
              <a:t>Conjunto de </a:t>
            </a:r>
            <a:r>
              <a:rPr lang="en-US" altLang="en-CL" sz="2400" dirty="0" err="1"/>
              <a:t>objetos</a:t>
            </a:r>
            <a:r>
              <a:rPr lang="en-US" altLang="en-CL" sz="2400" dirty="0"/>
              <a:t>. (</a:t>
            </a:r>
            <a:r>
              <a:rPr lang="en-US" altLang="en-CL" sz="2400" b="1" dirty="0" err="1"/>
              <a:t>vértices</a:t>
            </a:r>
            <a:r>
              <a:rPr lang="en-US" altLang="en-CL" sz="2400" dirty="0"/>
              <a:t>)</a:t>
            </a:r>
          </a:p>
          <a:p>
            <a:pPr lvl="1"/>
            <a:r>
              <a:rPr lang="en-US" altLang="en-CL" sz="2400" dirty="0" err="1"/>
              <a:t>Interrelaciones</a:t>
            </a:r>
            <a:r>
              <a:rPr lang="en-US" altLang="en-CL" sz="2400" dirty="0"/>
              <a:t> entre </a:t>
            </a:r>
            <a:r>
              <a:rPr lang="en-US" altLang="en-CL" sz="2400" dirty="0" err="1"/>
              <a:t>los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objetos</a:t>
            </a:r>
            <a:r>
              <a:rPr lang="en-US" altLang="en-CL" sz="2400" dirty="0"/>
              <a:t>. (</a:t>
            </a:r>
            <a:r>
              <a:rPr lang="en-US" altLang="en-CL" sz="2400" b="1" dirty="0" err="1"/>
              <a:t>aristas</a:t>
            </a:r>
            <a:r>
              <a:rPr lang="en-US" altLang="en-CL" sz="2400" dirty="0"/>
              <a:t>)</a:t>
            </a:r>
          </a:p>
          <a:p>
            <a:pPr lvl="1"/>
            <a:r>
              <a:rPr lang="en-US" altLang="en-CL" sz="2400" dirty="0" err="1"/>
              <a:t>Existencia</a:t>
            </a:r>
            <a:r>
              <a:rPr lang="en-US" altLang="en-CL" sz="2400" dirty="0"/>
              <a:t> de </a:t>
            </a:r>
            <a:r>
              <a:rPr lang="en-US" altLang="en-CL" sz="2400" dirty="0" err="1"/>
              <a:t>ciclos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relacionales</a:t>
            </a:r>
            <a:r>
              <a:rPr lang="en-US" altLang="en-CL" sz="2400" dirty="0"/>
              <a:t>. (</a:t>
            </a:r>
            <a:r>
              <a:rPr lang="en-US" altLang="en-CL" sz="2400" b="1" dirty="0" err="1"/>
              <a:t>ciclos</a:t>
            </a:r>
            <a:r>
              <a:rPr lang="en-US" altLang="en-CL" sz="2400" b="1" dirty="0"/>
              <a:t> y </a:t>
            </a:r>
            <a:r>
              <a:rPr lang="en-US" altLang="en-CL" sz="2400" b="1" dirty="0" err="1"/>
              <a:t>caminos</a:t>
            </a:r>
            <a:r>
              <a:rPr lang="en-US" altLang="en-CL" sz="2400" dirty="0"/>
              <a:t>)</a:t>
            </a:r>
            <a:endParaRPr lang="es-ES" altLang="en-CL" sz="2400" dirty="0"/>
          </a:p>
        </p:txBody>
      </p:sp>
      <p:pic>
        <p:nvPicPr>
          <p:cNvPr id="5" name="Picture 4" descr="Alfileres coloridos conectados con un hilo">
            <a:extLst>
              <a:ext uri="{FF2B5EF4-FFF2-40B4-BE49-F238E27FC236}">
                <a16:creationId xmlns:a16="http://schemas.microsoft.com/office/drawing/2014/main" id="{04083343-1B79-3489-BEFA-DDDE8C985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7" r="37115" b="-1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2E8FC-D4A0-EBE6-FD26-ABC229ED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b="1" dirty="0" err="1">
                <a:latin typeface="Cambria" panose="02040503050406030204" pitchFamily="18" charset="0"/>
              </a:rPr>
              <a:t>Definición</a:t>
            </a:r>
            <a:r>
              <a:rPr lang="en-US" sz="4400" b="1" dirty="0">
                <a:latin typeface="Cambria" panose="02040503050406030204" pitchFamily="18" charset="0"/>
              </a:rPr>
              <a:t> y </a:t>
            </a:r>
            <a:r>
              <a:rPr lang="en-US" sz="4400" b="1" dirty="0" err="1">
                <a:latin typeface="Cambria" panose="02040503050406030204" pitchFamily="18" charset="0"/>
              </a:rPr>
              <a:t>Terminologías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pic>
        <p:nvPicPr>
          <p:cNvPr id="5" name="Picture 4" descr="Enlaces de cable con clavos">
            <a:extLst>
              <a:ext uri="{FF2B5EF4-FFF2-40B4-BE49-F238E27FC236}">
                <a16:creationId xmlns:a16="http://schemas.microsoft.com/office/drawing/2014/main" id="{FAAA6552-398A-152D-B1EF-E4D25B363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67" r="3946" b="-1"/>
          <a:stretch/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F282D-DD5C-B11A-0533-02D26553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>
            <a:normAutofit/>
          </a:bodyPr>
          <a:lstStyle/>
          <a:p>
            <a:r>
              <a:rPr lang="en-US" altLang="en-CL" sz="2400" dirty="0" err="1"/>
              <a:t>Definión</a:t>
            </a:r>
            <a:r>
              <a:rPr lang="en-US" altLang="en-CL" sz="2400" dirty="0"/>
              <a:t> informal: </a:t>
            </a:r>
          </a:p>
          <a:p>
            <a:pPr lvl="1"/>
            <a:r>
              <a:rPr lang="en-US" altLang="en-CL" sz="2400" dirty="0"/>
              <a:t>Conjunto de </a:t>
            </a:r>
            <a:r>
              <a:rPr lang="en-US" altLang="en-CL" sz="2400" dirty="0" err="1"/>
              <a:t>objetos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llamados</a:t>
            </a:r>
            <a:r>
              <a:rPr lang="en-US" altLang="en-CL" sz="2400" dirty="0"/>
              <a:t> </a:t>
            </a:r>
            <a:r>
              <a:rPr lang="en-US" altLang="en-CL" sz="2400" b="1" dirty="0" err="1"/>
              <a:t>vértices</a:t>
            </a:r>
            <a:r>
              <a:rPr lang="en-US" altLang="en-CL" sz="2400" dirty="0"/>
              <a:t> o </a:t>
            </a:r>
            <a:r>
              <a:rPr lang="en-US" altLang="en-CL" sz="2400" b="1" dirty="0" err="1"/>
              <a:t>nodos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unidos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por</a:t>
            </a:r>
            <a:r>
              <a:rPr lang="en-US" altLang="en-CL" sz="2400" dirty="0"/>
              <a:t> enlaces </a:t>
            </a:r>
            <a:r>
              <a:rPr lang="en-US" altLang="en-CL" sz="2400" dirty="0" err="1"/>
              <a:t>llamados</a:t>
            </a:r>
            <a:r>
              <a:rPr lang="en-US" altLang="en-CL" sz="2400" dirty="0"/>
              <a:t> </a:t>
            </a:r>
            <a:r>
              <a:rPr lang="en-US" altLang="en-CL" sz="2400" b="1" dirty="0" err="1"/>
              <a:t>aristas</a:t>
            </a:r>
            <a:r>
              <a:rPr lang="en-US" altLang="en-CL" sz="2400" dirty="0"/>
              <a:t> o </a:t>
            </a:r>
            <a:r>
              <a:rPr lang="en-US" altLang="en-CL" sz="2400" b="1" dirty="0" err="1"/>
              <a:t>arcos</a:t>
            </a:r>
            <a:r>
              <a:rPr lang="en-US" altLang="en-CL" sz="2400" dirty="0"/>
              <a:t>, que </a:t>
            </a:r>
            <a:r>
              <a:rPr lang="en-US" altLang="en-CL" sz="2400" dirty="0" err="1"/>
              <a:t>permiten</a:t>
            </a:r>
            <a:r>
              <a:rPr lang="en-US" altLang="en-CL" sz="2400" dirty="0"/>
              <a:t> </a:t>
            </a:r>
            <a:r>
              <a:rPr lang="en-US" altLang="en-CL" sz="2400" dirty="0" err="1"/>
              <a:t>representar</a:t>
            </a:r>
            <a:r>
              <a:rPr lang="en-US" altLang="en-CL" sz="2400" dirty="0"/>
              <a:t> </a:t>
            </a:r>
            <a:r>
              <a:rPr lang="en-US" altLang="en-CL" sz="2400" dirty="0" err="1"/>
              <a:t>relaciones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binarias</a:t>
            </a:r>
            <a:r>
              <a:rPr lang="en-US" altLang="en-CL" sz="2400" dirty="0"/>
              <a:t> entre </a:t>
            </a:r>
            <a:r>
              <a:rPr lang="en-US" altLang="en-CL" sz="2400" dirty="0" err="1"/>
              <a:t>elementos</a:t>
            </a:r>
            <a:r>
              <a:rPr lang="en-US" altLang="en-CL" sz="2400" dirty="0"/>
              <a:t> de un conjunto.</a:t>
            </a:r>
            <a:endParaRPr lang="es-ES" altLang="en-CL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1745DC-5B60-18E0-FC17-1E5DA62E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5494"/>
            <a:ext cx="2712642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sz="4000" b="1" kern="1200" dirty="0" err="1">
                <a:solidFill>
                  <a:schemeClr val="tx1"/>
                </a:solidFill>
                <a:latin typeface="Cambria" panose="02040503050406030204" pitchFamily="18" charset="0"/>
              </a:rPr>
              <a:t>Grafo</a:t>
            </a:r>
            <a:r>
              <a:rPr lang="en-US" sz="4000" b="1" kern="1200" dirty="0">
                <a:solidFill>
                  <a:schemeClr val="tx1"/>
                </a:solidFill>
                <a:latin typeface="Cambria" panose="02040503050406030204" pitchFamily="18" charset="0"/>
              </a:rPr>
              <a:t>. </a:t>
            </a:r>
            <a:r>
              <a:rPr lang="en-US" altLang="en-CL" sz="4000" b="1" kern="1200" dirty="0" err="1">
                <a:solidFill>
                  <a:schemeClr val="tx1"/>
                </a:solidFill>
                <a:latin typeface="Cambria" panose="02040503050406030204" pitchFamily="18" charset="0"/>
              </a:rPr>
              <a:t>Definición</a:t>
            </a:r>
            <a:r>
              <a:rPr lang="en-US" altLang="en-CL" sz="4000" b="1" kern="1200" dirty="0">
                <a:solidFill>
                  <a:schemeClr val="tx1"/>
                </a:solidFill>
                <a:latin typeface="Cambria" panose="02040503050406030204" pitchFamily="18" charset="0"/>
              </a:rPr>
              <a:t> formal</a:t>
            </a:r>
            <a:endParaRPr lang="en-US" sz="4000" b="1" kern="1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727" y="0"/>
            <a:ext cx="5460987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2168" y="0"/>
            <a:ext cx="524954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E6965-D557-05E0-345D-59BB20D21D0A}"/>
              </a:ext>
            </a:extLst>
          </p:cNvPr>
          <p:cNvSpPr txBox="1"/>
          <p:nvPr/>
        </p:nvSpPr>
        <p:spPr>
          <a:xfrm>
            <a:off x="4724400" y="1648621"/>
            <a:ext cx="3657600" cy="404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dirty="0">
                <a:solidFill>
                  <a:schemeClr val="bg1"/>
                </a:solidFill>
              </a:rPr>
              <a:t>Un </a:t>
            </a:r>
            <a:r>
              <a:rPr lang="en-US" sz="2800" b="1" dirty="0" err="1">
                <a:solidFill>
                  <a:schemeClr val="bg1"/>
                </a:solidFill>
              </a:rPr>
              <a:t>grafo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Times" pitchFamily="2" charset="0"/>
              </a:rPr>
              <a:t>G</a:t>
            </a:r>
            <a:r>
              <a:rPr lang="en-US" sz="2800" dirty="0">
                <a:solidFill>
                  <a:schemeClr val="bg1"/>
                </a:solidFill>
              </a:rPr>
              <a:t> es un par 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i="1" dirty="0">
                <a:solidFill>
                  <a:schemeClr val="bg1"/>
                </a:solidFill>
                <a:latin typeface="Times" pitchFamily="2" charset="0"/>
              </a:rPr>
              <a:t>G = (V, A) </a:t>
            </a:r>
            <a:r>
              <a:rPr lang="en-US" sz="2800" dirty="0" err="1">
                <a:solidFill>
                  <a:schemeClr val="bg1"/>
                </a:solidFill>
              </a:rPr>
              <a:t>donde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Times" pitchFamily="2" charset="0"/>
              </a:rPr>
              <a:t>V</a:t>
            </a:r>
            <a:r>
              <a:rPr lang="en-US" sz="2800" dirty="0">
                <a:solidFill>
                  <a:schemeClr val="bg1"/>
                </a:solidFill>
              </a:rPr>
              <a:t> es un conjunto </a:t>
            </a:r>
            <a:r>
              <a:rPr lang="en-US" sz="2800" dirty="0" err="1">
                <a:solidFill>
                  <a:schemeClr val="bg1"/>
                </a:solidFill>
              </a:rPr>
              <a:t>finito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elementos</a:t>
            </a:r>
            <a:r>
              <a:rPr lang="en-US" sz="2800" dirty="0">
                <a:solidFill>
                  <a:schemeClr val="bg1"/>
                </a:solidFill>
              </a:rPr>
              <a:t> que se </a:t>
            </a:r>
            <a:r>
              <a:rPr lang="en-US" sz="2800" dirty="0" err="1">
                <a:solidFill>
                  <a:schemeClr val="bg1"/>
                </a:solidFill>
              </a:rPr>
              <a:t>denominan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Vértices</a:t>
            </a:r>
            <a:r>
              <a:rPr lang="en-US" sz="2800" dirty="0">
                <a:solidFill>
                  <a:schemeClr val="bg1"/>
                </a:solidFill>
              </a:rPr>
              <a:t> y </a:t>
            </a:r>
            <a:r>
              <a:rPr lang="en-US" sz="2800" i="1" dirty="0">
                <a:solidFill>
                  <a:schemeClr val="bg1"/>
                </a:solidFill>
                <a:latin typeface="Times" pitchFamily="2" charset="0"/>
              </a:rPr>
              <a:t>A</a:t>
            </a:r>
            <a:r>
              <a:rPr lang="en-US" sz="2800" dirty="0">
                <a:solidFill>
                  <a:schemeClr val="bg1"/>
                </a:solidFill>
              </a:rPr>
              <a:t> es un conjunto de </a:t>
            </a:r>
            <a:r>
              <a:rPr lang="en-US" sz="2800" b="1" dirty="0">
                <a:solidFill>
                  <a:schemeClr val="bg1"/>
                </a:solidFill>
              </a:rPr>
              <a:t>pares no </a:t>
            </a:r>
            <a:r>
              <a:rPr lang="en-US" sz="2800" b="1" dirty="0" err="1">
                <a:solidFill>
                  <a:schemeClr val="bg1"/>
                </a:solidFill>
              </a:rPr>
              <a:t>ordenados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Times" pitchFamily="2" charset="0"/>
              </a:rPr>
              <a:t>&lt;</a:t>
            </a:r>
            <a:r>
              <a:rPr lang="en-US" sz="2800" i="1" dirty="0" err="1">
                <a:solidFill>
                  <a:schemeClr val="bg1"/>
                </a:solidFill>
                <a:latin typeface="Times" pitchFamily="2" charset="0"/>
              </a:rPr>
              <a:t>x,y</a:t>
            </a:r>
            <a:r>
              <a:rPr lang="en-US" sz="2800" i="1" dirty="0">
                <a:solidFill>
                  <a:schemeClr val="bg1"/>
                </a:solidFill>
                <a:latin typeface="Times" pitchFamily="2" charset="0"/>
              </a:rPr>
              <a:t>&gt;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donde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Times" pitchFamily="2" charset="0"/>
              </a:rPr>
              <a:t>x∈V</a:t>
            </a:r>
            <a:r>
              <a:rPr lang="en-US" sz="2800" dirty="0">
                <a:solidFill>
                  <a:schemeClr val="bg1"/>
                </a:solidFill>
              </a:rPr>
              <a:t> y </a:t>
            </a:r>
            <a:r>
              <a:rPr lang="en-US" sz="2800" i="1" dirty="0" err="1">
                <a:solidFill>
                  <a:schemeClr val="bg1"/>
                </a:solidFill>
                <a:latin typeface="Times" pitchFamily="2" charset="0"/>
              </a:rPr>
              <a:t>y∈V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denominados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Aristas</a:t>
            </a:r>
            <a:r>
              <a:rPr lang="en-US" sz="2800" b="1" dirty="0">
                <a:solidFill>
                  <a:schemeClr val="bg1"/>
                </a:solidFill>
              </a:rPr>
              <a:t> o </a:t>
            </a:r>
            <a:r>
              <a:rPr lang="en-US" sz="2800" b="1" dirty="0" err="1">
                <a:solidFill>
                  <a:schemeClr val="bg1"/>
                </a:solidFill>
              </a:rPr>
              <a:t>Arcos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AC441-D39F-5711-5DEF-AE1F8AB2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b="1" dirty="0" err="1">
                <a:latin typeface="Cambria" panose="02040503050406030204" pitchFamily="18" charset="0"/>
              </a:rPr>
              <a:t>Grafo</a:t>
            </a:r>
            <a:r>
              <a:rPr lang="en-US" sz="4400" b="1" dirty="0">
                <a:latin typeface="Cambria" panose="02040503050406030204" pitchFamily="18" charset="0"/>
              </a:rPr>
              <a:t>. </a:t>
            </a:r>
            <a:r>
              <a:rPr lang="en-US" sz="4400" b="1" dirty="0" err="1">
                <a:latin typeface="Cambria" panose="02040503050406030204" pitchFamily="18" charset="0"/>
              </a:rPr>
              <a:t>Ejemplo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4E698BD9-2972-FB11-313B-5D3610905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769620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1745DC-5B60-18E0-FC17-1E5DA62E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5494"/>
            <a:ext cx="2712642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sz="4000" b="1" dirty="0" err="1">
                <a:latin typeface="Cambria" panose="02040503050406030204" pitchFamily="18" charset="0"/>
              </a:rPr>
              <a:t>Definición</a:t>
            </a:r>
            <a:r>
              <a:rPr lang="en-US" sz="4000" b="1" dirty="0">
                <a:latin typeface="Cambria" panose="02040503050406030204" pitchFamily="18" charset="0"/>
              </a:rPr>
              <a:t> de </a:t>
            </a:r>
            <a:r>
              <a:rPr lang="en-US" sz="4000" b="1" dirty="0" err="1">
                <a:latin typeface="Cambria" panose="02040503050406030204" pitchFamily="18" charset="0"/>
              </a:rPr>
              <a:t>Digrafo</a:t>
            </a:r>
            <a:r>
              <a:rPr lang="en-US" sz="4000" b="1" dirty="0">
                <a:latin typeface="Cambria" panose="02040503050406030204" pitchFamily="18" charset="0"/>
              </a:rPr>
              <a:t> o </a:t>
            </a:r>
            <a:r>
              <a:rPr lang="en-US" sz="4000" b="1" dirty="0" err="1">
                <a:latin typeface="Cambria" panose="02040503050406030204" pitchFamily="18" charset="0"/>
              </a:rPr>
              <a:t>Grafo</a:t>
            </a:r>
            <a:r>
              <a:rPr lang="en-US" sz="4000" b="1" dirty="0">
                <a:latin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</a:rPr>
              <a:t>Dirigido</a:t>
            </a:r>
            <a:endParaRPr lang="en-US" sz="4000" b="1" kern="1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727" y="0"/>
            <a:ext cx="5460987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2168" y="0"/>
            <a:ext cx="524954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E6965-D557-05E0-345D-59BB20D21D0A}"/>
              </a:ext>
            </a:extLst>
          </p:cNvPr>
          <p:cNvSpPr txBox="1"/>
          <p:nvPr/>
        </p:nvSpPr>
        <p:spPr>
          <a:xfrm>
            <a:off x="4800600" y="1217734"/>
            <a:ext cx="3657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S" sz="2800" dirty="0">
                <a:solidFill>
                  <a:prstClr val="black"/>
                </a:solidFill>
              </a:rPr>
              <a:t>Un </a:t>
            </a:r>
            <a:r>
              <a:rPr lang="es-ES" sz="2800" b="1" dirty="0">
                <a:solidFill>
                  <a:prstClr val="black"/>
                </a:solidFill>
              </a:rPr>
              <a:t>grafo dirigido </a:t>
            </a:r>
            <a:r>
              <a:rPr lang="es-ES" sz="2800" i="1" dirty="0">
                <a:solidFill>
                  <a:prstClr val="black"/>
                </a:solidFill>
                <a:latin typeface="Times" pitchFamily="2" charset="0"/>
              </a:rPr>
              <a:t>G</a:t>
            </a:r>
            <a:r>
              <a:rPr lang="es-ES" sz="2800" dirty="0">
                <a:solidFill>
                  <a:prstClr val="black"/>
                </a:solidFill>
              </a:rPr>
              <a:t> es un par </a:t>
            </a:r>
            <a:r>
              <a:rPr lang="es-ES" sz="2800" i="1" dirty="0">
                <a:solidFill>
                  <a:prstClr val="black"/>
                </a:solidFill>
                <a:latin typeface="Times" pitchFamily="2" charset="0"/>
              </a:rPr>
              <a:t>G = (V, A) </a:t>
            </a:r>
            <a:r>
              <a:rPr lang="es-ES" sz="2800" dirty="0">
                <a:solidFill>
                  <a:prstClr val="black"/>
                </a:solidFill>
              </a:rPr>
              <a:t>donde </a:t>
            </a:r>
            <a:r>
              <a:rPr lang="es-ES" sz="2800" i="1" dirty="0">
                <a:solidFill>
                  <a:prstClr val="black"/>
                </a:solidFill>
                <a:latin typeface="Times" pitchFamily="2" charset="0"/>
              </a:rPr>
              <a:t>V</a:t>
            </a:r>
            <a:r>
              <a:rPr lang="es-ES" sz="2800" dirty="0">
                <a:solidFill>
                  <a:prstClr val="black"/>
                </a:solidFill>
              </a:rPr>
              <a:t> es un conjunto finito de elementos que se denominan </a:t>
            </a:r>
            <a:r>
              <a:rPr lang="es-ES" sz="2800" b="1" dirty="0">
                <a:solidFill>
                  <a:prstClr val="black"/>
                </a:solidFill>
              </a:rPr>
              <a:t>Vértices </a:t>
            </a:r>
            <a:r>
              <a:rPr lang="es-ES" sz="2800" dirty="0">
                <a:solidFill>
                  <a:prstClr val="black"/>
                </a:solidFill>
              </a:rPr>
              <a:t>y </a:t>
            </a:r>
            <a:r>
              <a:rPr lang="es-ES" sz="2800" i="1" dirty="0">
                <a:solidFill>
                  <a:prstClr val="black"/>
                </a:solidFill>
                <a:latin typeface="Times" pitchFamily="2" charset="0"/>
              </a:rPr>
              <a:t>A</a:t>
            </a:r>
            <a:r>
              <a:rPr lang="es-ES" sz="2800" dirty="0">
                <a:solidFill>
                  <a:prstClr val="black"/>
                </a:solidFill>
              </a:rPr>
              <a:t> es un conjunto de </a:t>
            </a:r>
            <a:r>
              <a:rPr lang="es-ES" sz="2800" b="1" dirty="0">
                <a:solidFill>
                  <a:prstClr val="black"/>
                </a:solidFill>
              </a:rPr>
              <a:t>pares ordenados</a:t>
            </a:r>
            <a:r>
              <a:rPr lang="es-ES" sz="2800" dirty="0">
                <a:solidFill>
                  <a:prstClr val="black"/>
                </a:solidFill>
              </a:rPr>
              <a:t> </a:t>
            </a:r>
            <a:r>
              <a:rPr lang="es-ES" sz="2800" i="1" dirty="0">
                <a:solidFill>
                  <a:prstClr val="black"/>
                </a:solidFill>
                <a:latin typeface="Times" pitchFamily="2" charset="0"/>
              </a:rPr>
              <a:t>&lt;</a:t>
            </a:r>
            <a:r>
              <a:rPr lang="es-ES" sz="2800" i="1" dirty="0" err="1">
                <a:solidFill>
                  <a:prstClr val="black"/>
                </a:solidFill>
                <a:latin typeface="Times" pitchFamily="2" charset="0"/>
              </a:rPr>
              <a:t>x,y</a:t>
            </a:r>
            <a:r>
              <a:rPr lang="es-ES" sz="2800" i="1" dirty="0">
                <a:solidFill>
                  <a:prstClr val="black"/>
                </a:solidFill>
                <a:latin typeface="Times" pitchFamily="2" charset="0"/>
              </a:rPr>
              <a:t>&gt;</a:t>
            </a:r>
            <a:r>
              <a:rPr lang="es-ES" sz="2800" dirty="0">
                <a:solidFill>
                  <a:prstClr val="black"/>
                </a:solidFill>
              </a:rPr>
              <a:t>, donde </a:t>
            </a:r>
            <a:r>
              <a:rPr lang="es-ES" sz="2800" i="1" dirty="0" err="1">
                <a:solidFill>
                  <a:prstClr val="black"/>
                </a:solidFill>
                <a:latin typeface="Times" pitchFamily="2" charset="0"/>
              </a:rPr>
              <a:t>x∈V</a:t>
            </a:r>
            <a:r>
              <a:rPr lang="es-ES" sz="2800" dirty="0">
                <a:solidFill>
                  <a:prstClr val="black"/>
                </a:solidFill>
              </a:rPr>
              <a:t> y </a:t>
            </a:r>
            <a:r>
              <a:rPr lang="es-ES" sz="2800" i="1" dirty="0" err="1">
                <a:solidFill>
                  <a:prstClr val="black"/>
                </a:solidFill>
                <a:latin typeface="Times" pitchFamily="2" charset="0"/>
              </a:rPr>
              <a:t>y∈V</a:t>
            </a:r>
            <a:r>
              <a:rPr lang="es-ES" sz="2800" dirty="0">
                <a:solidFill>
                  <a:prstClr val="black"/>
                </a:solidFill>
              </a:rPr>
              <a:t>, denominados </a:t>
            </a:r>
            <a:r>
              <a:rPr lang="es-ES" sz="2800" b="1" dirty="0">
                <a:solidFill>
                  <a:prstClr val="black"/>
                </a:solidFill>
              </a:rPr>
              <a:t>Aristas o</a:t>
            </a:r>
          </a:p>
          <a:p>
            <a:pPr lvl="0">
              <a:defRPr/>
            </a:pPr>
            <a:r>
              <a:rPr lang="es-ES" sz="2800" b="1" dirty="0">
                <a:solidFill>
                  <a:prstClr val="black"/>
                </a:solidFill>
              </a:rPr>
              <a:t>Arcos dirigidos.</a:t>
            </a:r>
          </a:p>
        </p:txBody>
      </p:sp>
    </p:spTree>
    <p:extLst>
      <p:ext uri="{BB962C8B-B14F-4D97-AF65-F5344CB8AC3E}">
        <p14:creationId xmlns:p14="http://schemas.microsoft.com/office/powerpoint/2010/main" val="3675248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31C193-468A-F7A0-51C8-8C3CB1DF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b="1" dirty="0" err="1">
                <a:latin typeface="Cambria" panose="02040503050406030204" pitchFamily="18" charset="0"/>
              </a:rPr>
              <a:t>Grafo</a:t>
            </a:r>
            <a:r>
              <a:rPr lang="en-US" sz="3600" b="1" dirty="0">
                <a:latin typeface="Cambria" panose="02040503050406030204" pitchFamily="18" charset="0"/>
              </a:rPr>
              <a:t> </a:t>
            </a:r>
            <a:r>
              <a:rPr lang="en-US" sz="3600" b="1" dirty="0" err="1">
                <a:latin typeface="Cambria" panose="02040503050406030204" pitchFamily="18" charset="0"/>
              </a:rPr>
              <a:t>Dirigido</a:t>
            </a:r>
            <a:r>
              <a:rPr lang="en-US" sz="3600" b="1" dirty="0">
                <a:latin typeface="Cambria" panose="02040503050406030204" pitchFamily="18" charset="0"/>
              </a:rPr>
              <a:t>. </a:t>
            </a:r>
            <a:r>
              <a:rPr lang="en-US" sz="3600" b="1" dirty="0" err="1">
                <a:latin typeface="Cambria" panose="02040503050406030204" pitchFamily="18" charset="0"/>
              </a:rPr>
              <a:t>Ejemplo</a:t>
            </a:r>
            <a:endParaRPr lang="es-ES" dirty="0"/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CAFB00A0-82B2-944B-DEB7-F0F5153C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690689"/>
            <a:ext cx="7696200" cy="432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1745DC-5B60-18E0-FC17-1E5DA62E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5494"/>
            <a:ext cx="2712642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sz="3600" b="1" dirty="0" err="1">
                <a:latin typeface="Cambria" panose="02040503050406030204" pitchFamily="18" charset="0"/>
              </a:rPr>
              <a:t>Definición</a:t>
            </a:r>
            <a:r>
              <a:rPr lang="en-US" sz="3600" b="1" dirty="0">
                <a:latin typeface="Cambria" panose="02040503050406030204" pitchFamily="18" charset="0"/>
              </a:rPr>
              <a:t> de </a:t>
            </a:r>
            <a:r>
              <a:rPr lang="en-US" sz="3600" b="1" dirty="0" err="1">
                <a:latin typeface="Cambria" panose="02040503050406030204" pitchFamily="18" charset="0"/>
              </a:rPr>
              <a:t>Grafo</a:t>
            </a:r>
            <a:r>
              <a:rPr lang="en-US" sz="3600" b="1" dirty="0">
                <a:latin typeface="Cambria" panose="02040503050406030204" pitchFamily="18" charset="0"/>
              </a:rPr>
              <a:t> </a:t>
            </a:r>
            <a:r>
              <a:rPr lang="en-US" sz="3600" b="1" dirty="0" err="1">
                <a:latin typeface="Cambria" panose="02040503050406030204" pitchFamily="18" charset="0"/>
              </a:rPr>
              <a:t>Ponderado</a:t>
            </a:r>
            <a:endParaRPr lang="en-US" sz="3600" b="1" kern="1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727" y="0"/>
            <a:ext cx="5460987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2168" y="0"/>
            <a:ext cx="524954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E6965-D557-05E0-345D-59BB20D21D0A}"/>
              </a:ext>
            </a:extLst>
          </p:cNvPr>
          <p:cNvSpPr txBox="1"/>
          <p:nvPr/>
        </p:nvSpPr>
        <p:spPr>
          <a:xfrm>
            <a:off x="4848849" y="1186956"/>
            <a:ext cx="36576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black"/>
                </a:solidFill>
              </a:rPr>
              <a:t>Un </a:t>
            </a:r>
            <a:r>
              <a:rPr lang="es-ES" sz="2400" b="1" dirty="0">
                <a:solidFill>
                  <a:prstClr val="black"/>
                </a:solidFill>
              </a:rPr>
              <a:t>grafo ponderado</a:t>
            </a:r>
            <a:r>
              <a:rPr lang="es-ES" sz="2400" dirty="0">
                <a:solidFill>
                  <a:prstClr val="black"/>
                </a:solidFill>
              </a:rPr>
              <a:t> </a:t>
            </a:r>
            <a:r>
              <a:rPr lang="es-ES" sz="2400" i="1" dirty="0">
                <a:solidFill>
                  <a:prstClr val="black"/>
                </a:solidFill>
                <a:latin typeface="Times" pitchFamily="2" charset="0"/>
              </a:rPr>
              <a:t>G</a:t>
            </a:r>
            <a:r>
              <a:rPr lang="es-ES" sz="2400" dirty="0">
                <a:solidFill>
                  <a:prstClr val="black"/>
                </a:solidFill>
              </a:rPr>
              <a:t> es un par </a:t>
            </a:r>
            <a:r>
              <a:rPr lang="es-ES" sz="2400" i="1" dirty="0">
                <a:solidFill>
                  <a:prstClr val="black"/>
                </a:solidFill>
                <a:latin typeface="Times" pitchFamily="2" charset="0"/>
              </a:rPr>
              <a:t>G = (V, A) </a:t>
            </a:r>
            <a:r>
              <a:rPr lang="es-ES" sz="2400" dirty="0">
                <a:solidFill>
                  <a:prstClr val="black"/>
                </a:solidFill>
              </a:rPr>
              <a:t>donde </a:t>
            </a:r>
            <a:r>
              <a:rPr lang="es-ES" sz="2400" i="1" dirty="0">
                <a:solidFill>
                  <a:prstClr val="black"/>
                </a:solidFill>
                <a:latin typeface="Times" pitchFamily="2" charset="0"/>
              </a:rPr>
              <a:t>V</a:t>
            </a:r>
            <a:r>
              <a:rPr lang="es-ES" sz="2400" dirty="0">
                <a:solidFill>
                  <a:prstClr val="black"/>
                </a:solidFill>
              </a:rPr>
              <a:t> es un conjunto finito de elementos que se denominan </a:t>
            </a:r>
            <a:r>
              <a:rPr lang="es-ES" sz="2400" b="1" dirty="0">
                <a:solidFill>
                  <a:prstClr val="black"/>
                </a:solidFill>
              </a:rPr>
              <a:t>Vértices</a:t>
            </a:r>
            <a:r>
              <a:rPr lang="es-ES" sz="2400" dirty="0">
                <a:solidFill>
                  <a:prstClr val="black"/>
                </a:solidFill>
              </a:rPr>
              <a:t>, </a:t>
            </a:r>
            <a:r>
              <a:rPr lang="es-ES" sz="2400" i="1" dirty="0">
                <a:solidFill>
                  <a:prstClr val="black"/>
                </a:solidFill>
                <a:latin typeface="Times" pitchFamily="2" charset="0"/>
              </a:rPr>
              <a:t>A</a:t>
            </a:r>
            <a:r>
              <a:rPr lang="es-ES" sz="2400" dirty="0">
                <a:solidFill>
                  <a:prstClr val="black"/>
                </a:solidFill>
              </a:rPr>
              <a:t> es un conjunto de </a:t>
            </a:r>
            <a:r>
              <a:rPr lang="es-ES" sz="2400" b="1" dirty="0">
                <a:solidFill>
                  <a:prstClr val="black"/>
                </a:solidFill>
              </a:rPr>
              <a:t>pares no ordenados</a:t>
            </a:r>
            <a:r>
              <a:rPr lang="es-ES" sz="2400" dirty="0">
                <a:solidFill>
                  <a:prstClr val="black"/>
                </a:solidFill>
              </a:rPr>
              <a:t> </a:t>
            </a:r>
            <a:r>
              <a:rPr lang="es-ES" sz="2400" i="1" dirty="0">
                <a:solidFill>
                  <a:prstClr val="black"/>
                </a:solidFill>
                <a:latin typeface="Times" pitchFamily="2" charset="0"/>
              </a:rPr>
              <a:t>&lt;</a:t>
            </a:r>
            <a:r>
              <a:rPr lang="es-ES" sz="2400" i="1" dirty="0" err="1">
                <a:solidFill>
                  <a:prstClr val="black"/>
                </a:solidFill>
                <a:latin typeface="Times" pitchFamily="2" charset="0"/>
              </a:rPr>
              <a:t>x,y</a:t>
            </a:r>
            <a:r>
              <a:rPr lang="es-ES" sz="2400" i="1" dirty="0">
                <a:solidFill>
                  <a:prstClr val="black"/>
                </a:solidFill>
                <a:latin typeface="Times" pitchFamily="2" charset="0"/>
              </a:rPr>
              <a:t>&gt;</a:t>
            </a:r>
            <a:r>
              <a:rPr lang="es-ES" sz="2400" dirty="0">
                <a:solidFill>
                  <a:prstClr val="black"/>
                </a:solidFill>
              </a:rPr>
              <a:t>, donde </a:t>
            </a:r>
            <a:r>
              <a:rPr lang="es-ES" sz="2400" i="1" dirty="0" err="1">
                <a:solidFill>
                  <a:prstClr val="black"/>
                </a:solidFill>
                <a:latin typeface="Times" pitchFamily="2" charset="0"/>
              </a:rPr>
              <a:t>x∈V</a:t>
            </a:r>
            <a:r>
              <a:rPr lang="es-ES" sz="2400" dirty="0">
                <a:solidFill>
                  <a:prstClr val="black"/>
                </a:solidFill>
              </a:rPr>
              <a:t> y </a:t>
            </a:r>
            <a:r>
              <a:rPr lang="es-ES" sz="2400" i="1" dirty="0" err="1">
                <a:solidFill>
                  <a:prstClr val="black"/>
                </a:solidFill>
                <a:latin typeface="Times" pitchFamily="2" charset="0"/>
              </a:rPr>
              <a:t>y∈V</a:t>
            </a:r>
            <a:r>
              <a:rPr lang="es-ES" sz="2400" dirty="0">
                <a:solidFill>
                  <a:prstClr val="black"/>
                </a:solidFill>
              </a:rPr>
              <a:t>, denominados </a:t>
            </a:r>
            <a:r>
              <a:rPr lang="es-ES" sz="2400" b="1" dirty="0">
                <a:solidFill>
                  <a:prstClr val="black"/>
                </a:solidFill>
              </a:rPr>
              <a:t>Aristas o</a:t>
            </a:r>
          </a:p>
          <a:p>
            <a:pPr lvl="0">
              <a:defRPr/>
            </a:pPr>
            <a:r>
              <a:rPr lang="es-ES" sz="2400" b="1" dirty="0">
                <a:solidFill>
                  <a:prstClr val="black"/>
                </a:solidFill>
              </a:rPr>
              <a:t>Arcos</a:t>
            </a:r>
            <a:r>
              <a:rPr lang="es-ES" sz="2400" dirty="0">
                <a:solidFill>
                  <a:prstClr val="black"/>
                </a:solidFill>
              </a:rPr>
              <a:t>, donde a cada elemento de </a:t>
            </a:r>
            <a:r>
              <a:rPr lang="es-ES" sz="2400" i="1" dirty="0">
                <a:solidFill>
                  <a:prstClr val="black"/>
                </a:solidFill>
                <a:latin typeface="Times" pitchFamily="2" charset="0"/>
              </a:rPr>
              <a:t>A</a:t>
            </a:r>
            <a:r>
              <a:rPr lang="es-ES" sz="2400" dirty="0">
                <a:solidFill>
                  <a:prstClr val="black"/>
                </a:solidFill>
              </a:rPr>
              <a:t> (a cada arista) </a:t>
            </a:r>
            <a:r>
              <a:rPr lang="es-ES" sz="2400" b="1" dirty="0">
                <a:solidFill>
                  <a:prstClr val="black"/>
                </a:solidFill>
              </a:rPr>
              <a:t>se le asocia un valor </a:t>
            </a:r>
            <a:r>
              <a:rPr lang="es-ES" sz="2400" dirty="0">
                <a:solidFill>
                  <a:prstClr val="black"/>
                </a:solidFill>
              </a:rPr>
              <a:t>real positivo.</a:t>
            </a:r>
          </a:p>
        </p:txBody>
      </p:sp>
    </p:spTree>
    <p:extLst>
      <p:ext uri="{BB962C8B-B14F-4D97-AF65-F5344CB8AC3E}">
        <p14:creationId xmlns:p14="http://schemas.microsoft.com/office/powerpoint/2010/main" val="384353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DFCE12-23B4-B9B9-3AA7-C1DF5FFF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 err="1">
                <a:latin typeface="Cambria" panose="02040503050406030204" pitchFamily="18" charset="0"/>
              </a:rPr>
              <a:t>Grafo</a:t>
            </a:r>
            <a:r>
              <a:rPr lang="en-US" sz="3200" b="1" dirty="0">
                <a:latin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</a:rPr>
              <a:t>Ponderado</a:t>
            </a:r>
            <a:r>
              <a:rPr lang="en-US" sz="3200" b="1" dirty="0">
                <a:latin typeface="Cambria" panose="02040503050406030204" pitchFamily="18" charset="0"/>
              </a:rPr>
              <a:t>. </a:t>
            </a:r>
            <a:r>
              <a:rPr lang="en-US" sz="3200" b="1" dirty="0" err="1">
                <a:latin typeface="Cambria" panose="02040503050406030204" pitchFamily="18" charset="0"/>
              </a:rPr>
              <a:t>Ejemplo</a:t>
            </a:r>
            <a:endParaRPr lang="es-ES" dirty="0"/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2F9DED17-0FE9-9F0A-5B46-8BEC79A3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4" y="1680961"/>
            <a:ext cx="7620000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800" name="Rectangle 3379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81E54E-9051-0C02-2E78-F35EFEDB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 err="1">
                <a:latin typeface="Cambria" panose="02040503050406030204" pitchFamily="18" charset="0"/>
              </a:rPr>
              <a:t>Definición</a:t>
            </a:r>
            <a:r>
              <a:rPr lang="en-US" sz="3600" b="1" dirty="0">
                <a:latin typeface="Cambria" panose="02040503050406030204" pitchFamily="18" charset="0"/>
              </a:rPr>
              <a:t> y </a:t>
            </a:r>
            <a:r>
              <a:rPr lang="en-US" sz="3600" b="1" dirty="0" err="1">
                <a:latin typeface="Cambria" panose="02040503050406030204" pitchFamily="18" charset="0"/>
              </a:rPr>
              <a:t>Terminologías</a:t>
            </a:r>
            <a:endParaRPr lang="es-ES" dirty="0"/>
          </a:p>
        </p:txBody>
      </p:sp>
      <p:pic>
        <p:nvPicPr>
          <p:cNvPr id="33796" name="Picture 33795" descr="Pines clavados en una superficie blanca y conectando un hilo negro">
            <a:extLst>
              <a:ext uri="{FF2B5EF4-FFF2-40B4-BE49-F238E27FC236}">
                <a16:creationId xmlns:a16="http://schemas.microsoft.com/office/drawing/2014/main" id="{68DCC04A-1B53-4E70-3C5E-CE9609D05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6" r="42633" b="-1"/>
          <a:stretch/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3794" name="Content Placeholder 1">
            <a:extLst>
              <a:ext uri="{FF2B5EF4-FFF2-40B4-BE49-F238E27FC236}">
                <a16:creationId xmlns:a16="http://schemas.microsoft.com/office/drawing/2014/main" id="{78B3CD6B-9E8C-C1B8-4E6E-EEDF7CB58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>
            <a:normAutofit/>
          </a:bodyPr>
          <a:lstStyle/>
          <a:p>
            <a:pPr lvl="1"/>
            <a:r>
              <a:rPr lang="es-ES" altLang="en-CL" sz="2400" dirty="0"/>
              <a:t>Vértices Adyacentes.</a:t>
            </a:r>
          </a:p>
          <a:p>
            <a:pPr lvl="1"/>
            <a:r>
              <a:rPr lang="es-ES" altLang="en-CL" sz="2400" dirty="0"/>
              <a:t>Caminos. Longitud de un Camino.</a:t>
            </a:r>
          </a:p>
          <a:p>
            <a:pPr lvl="1"/>
            <a:r>
              <a:rPr lang="es-ES" altLang="en-CL" sz="2400" dirty="0"/>
              <a:t>Camino Simple.</a:t>
            </a:r>
          </a:p>
          <a:p>
            <a:pPr lvl="1"/>
            <a:r>
              <a:rPr lang="es-ES" altLang="en-CL" sz="2400" dirty="0"/>
              <a:t>Ciclos. Bucles</a:t>
            </a:r>
          </a:p>
          <a:p>
            <a:pPr lvl="1"/>
            <a:r>
              <a:rPr lang="es-ES" altLang="en-CL" sz="2400" dirty="0"/>
              <a:t>Grafo conexo.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90" name="Rectangle 1128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86" name="Picture 11285" descr="Abstract background of blue mesh and nodes">
            <a:extLst>
              <a:ext uri="{FF2B5EF4-FFF2-40B4-BE49-F238E27FC236}">
                <a16:creationId xmlns:a16="http://schemas.microsoft.com/office/drawing/2014/main" id="{7D9B6FAF-DBDD-B4D1-034A-5C8A4F19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 r="20258"/>
          <a:stretch/>
        </p:blipFill>
        <p:spPr>
          <a:xfrm flipH="1">
            <a:off x="-1859" y="0"/>
            <a:ext cx="9145859" cy="6858000"/>
          </a:xfrm>
          <a:prstGeom prst="rect">
            <a:avLst/>
          </a:prstGeom>
        </p:spPr>
      </p:pic>
      <p:sp>
        <p:nvSpPr>
          <p:cNvPr id="11292" name="Rectangle 1129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198DF-8030-7D9E-DB9B-51652444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4400" b="1" kern="1200" dirty="0" err="1">
                <a:latin typeface="Cambria" panose="02040503050406030204" pitchFamily="18" charset="0"/>
              </a:rPr>
              <a:t>Contenido</a:t>
            </a:r>
            <a:endParaRPr lang="en-US" sz="3500" b="1" kern="1200" dirty="0">
              <a:latin typeface="Cambria" panose="02040503050406030204" pitchFamily="18" charset="0"/>
            </a:endParaRPr>
          </a:p>
        </p:txBody>
      </p:sp>
      <p:sp>
        <p:nvSpPr>
          <p:cNvPr id="11266" name="Content Placeholder 1">
            <a:extLst>
              <a:ext uri="{FF2B5EF4-FFF2-40B4-BE49-F238E27FC236}">
                <a16:creationId xmlns:a16="http://schemas.microsoft.com/office/drawing/2014/main" id="{85FC2BE2-F0B6-71A4-E73F-C1BF5ED98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spcBef>
                <a:spcPts val="1000"/>
              </a:spcBef>
            </a:pPr>
            <a:r>
              <a:rPr lang="en-US" altLang="en-CL" sz="2400" kern="1200" dirty="0" err="1">
                <a:latin typeface="+mn-lt"/>
                <a:ea typeface="+mn-ea"/>
                <a:cs typeface="+mn-cs"/>
              </a:rPr>
              <a:t>Grafo</a:t>
            </a:r>
            <a:r>
              <a:rPr lang="en-US" altLang="en-CL" sz="2400" dirty="0"/>
              <a:t>: </a:t>
            </a:r>
            <a:r>
              <a:rPr lang="en-US" altLang="en-CL" sz="2400" dirty="0" err="1"/>
              <a:t>definición</a:t>
            </a:r>
            <a:r>
              <a:rPr lang="en-US" altLang="en-CL" sz="2400" dirty="0"/>
              <a:t>, </a:t>
            </a:r>
            <a:r>
              <a:rPr lang="en-US" altLang="en-CL" sz="2400" dirty="0" err="1"/>
              <a:t>o</a:t>
            </a:r>
            <a:r>
              <a:rPr lang="en-US" altLang="en-CL" sz="2400" kern="1200" dirty="0" err="1">
                <a:latin typeface="+mn-lt"/>
                <a:ea typeface="+mn-ea"/>
                <a:cs typeface="+mn-cs"/>
              </a:rPr>
              <a:t>peraciones</a:t>
            </a:r>
            <a:r>
              <a:rPr lang="en-US" altLang="en-CL" sz="2400" kern="1200" dirty="0">
                <a:latin typeface="+mn-lt"/>
                <a:ea typeface="+mn-ea"/>
                <a:cs typeface="+mn-cs"/>
              </a:rPr>
              <a:t> e </a:t>
            </a:r>
            <a:r>
              <a:rPr lang="en-US" altLang="en-CL" sz="2400" dirty="0" err="1"/>
              <a:t>i</a:t>
            </a:r>
            <a:r>
              <a:rPr lang="en-US" altLang="en-CL" sz="2400" kern="1200" dirty="0" err="1">
                <a:latin typeface="+mn-lt"/>
                <a:ea typeface="+mn-ea"/>
                <a:cs typeface="+mn-cs"/>
              </a:rPr>
              <a:t>mplementaciones</a:t>
            </a:r>
            <a:r>
              <a:rPr lang="en-US" altLang="en-CL" sz="2400" kern="1200" dirty="0">
                <a:latin typeface="+mn-lt"/>
                <a:ea typeface="+mn-ea"/>
                <a:cs typeface="+mn-cs"/>
              </a:rPr>
              <a:t>.</a:t>
            </a:r>
          </a:p>
          <a:p>
            <a:pPr defTabSz="914400">
              <a:spcBef>
                <a:spcPts val="1000"/>
              </a:spcBef>
            </a:pPr>
            <a:r>
              <a:rPr lang="en-US" altLang="en-CL" sz="2400" kern="1200" dirty="0">
                <a:latin typeface="+mn-lt"/>
                <a:ea typeface="+mn-ea"/>
                <a:cs typeface="+mn-cs"/>
              </a:rPr>
              <a:t>Árbol </a:t>
            </a:r>
            <a:r>
              <a:rPr lang="en-US" altLang="en-CL" sz="2400" kern="1200" dirty="0" err="1">
                <a:latin typeface="+mn-lt"/>
                <a:ea typeface="+mn-ea"/>
                <a:cs typeface="+mn-cs"/>
              </a:rPr>
              <a:t>Binario</a:t>
            </a:r>
            <a:r>
              <a:rPr lang="en-US" altLang="en-CL" sz="24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altLang="en-CL" sz="2400" kern="1200" dirty="0" err="1">
                <a:latin typeface="+mn-lt"/>
                <a:ea typeface="+mn-ea"/>
                <a:cs typeface="+mn-cs"/>
              </a:rPr>
              <a:t>Búsqueda</a:t>
            </a:r>
            <a:r>
              <a:rPr lang="en-US" altLang="en-CL" sz="2400" dirty="0"/>
              <a:t>: </a:t>
            </a:r>
            <a:r>
              <a:rPr lang="en-US" altLang="en-CL" sz="2400" dirty="0" err="1"/>
              <a:t>definición</a:t>
            </a:r>
            <a:r>
              <a:rPr lang="en-US" altLang="en-CL" sz="2400" dirty="0"/>
              <a:t> y </a:t>
            </a:r>
            <a:r>
              <a:rPr lang="en-US" altLang="en-CL" sz="2400" dirty="0" err="1"/>
              <a:t>o</a:t>
            </a:r>
            <a:r>
              <a:rPr lang="en-US" altLang="en-CL" sz="2400" kern="1200" dirty="0" err="1">
                <a:latin typeface="+mn-lt"/>
                <a:ea typeface="+mn-ea"/>
                <a:cs typeface="+mn-cs"/>
              </a:rPr>
              <a:t>peraciones</a:t>
            </a:r>
            <a:r>
              <a:rPr lang="en-US" altLang="en-CL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altLang="en-CL" sz="2400" kern="1200" dirty="0" err="1">
                <a:latin typeface="+mn-lt"/>
                <a:ea typeface="+mn-ea"/>
                <a:cs typeface="+mn-cs"/>
              </a:rPr>
              <a:t>definidas</a:t>
            </a:r>
            <a:r>
              <a:rPr lang="en-US" altLang="en-CL" sz="2400" kern="1200" dirty="0">
                <a:latin typeface="+mn-lt"/>
                <a:ea typeface="+mn-ea"/>
                <a:cs typeface="+mn-cs"/>
              </a:rPr>
              <a:t>.</a:t>
            </a:r>
          </a:p>
          <a:p>
            <a:pPr defTabSz="914400">
              <a:spcBef>
                <a:spcPts val="1000"/>
              </a:spcBef>
            </a:pPr>
            <a:r>
              <a:rPr lang="en-US" altLang="en-CL" sz="2400" dirty="0"/>
              <a:t>Heaps: </a:t>
            </a:r>
            <a:r>
              <a:rPr lang="en-US" altLang="en-CL" sz="2400" dirty="0" err="1"/>
              <a:t>definición</a:t>
            </a:r>
            <a:r>
              <a:rPr lang="en-US" altLang="en-CL" sz="2400" dirty="0"/>
              <a:t> y </a:t>
            </a:r>
            <a:r>
              <a:rPr lang="en-US" altLang="en-CL" sz="2400" dirty="0" err="1"/>
              <a:t>operaciones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definidas</a:t>
            </a:r>
            <a:r>
              <a:rPr lang="en-US" altLang="en-CL" sz="2400" dirty="0"/>
              <a:t>.</a:t>
            </a:r>
            <a:endParaRPr lang="en-US" altLang="en-CL" sz="2400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BF6DF-9016-E6DE-CA2B-487993A96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2600"/>
            <a:ext cx="7886700" cy="4424363"/>
          </a:xfrm>
        </p:spPr>
        <p:txBody>
          <a:bodyPr/>
          <a:lstStyle/>
          <a:p>
            <a:pPr marL="9525" indent="0">
              <a:buFont typeface="Wingdings 3" pitchFamily="2" charset="2"/>
              <a:buNone/>
            </a:pPr>
            <a:r>
              <a:rPr lang="es-ES" altLang="en-CL" sz="2800" dirty="0"/>
              <a:t>En un grafo </a:t>
            </a:r>
            <a:r>
              <a:rPr lang="es-ES" altLang="en-CL" sz="2800" i="1" dirty="0">
                <a:latin typeface="Times" pitchFamily="2" charset="0"/>
              </a:rPr>
              <a:t>G = (V, A)</a:t>
            </a:r>
            <a:r>
              <a:rPr lang="es-ES" altLang="en-CL" sz="2800" dirty="0"/>
              <a:t>, un vértice </a:t>
            </a:r>
            <a:r>
              <a:rPr lang="es-ES" altLang="en-CL" sz="2800" i="1" dirty="0">
                <a:latin typeface="Times" pitchFamily="2" charset="0"/>
              </a:rPr>
              <a:t>y</a:t>
            </a:r>
            <a:r>
              <a:rPr lang="es-ES" altLang="en-CL" sz="2800" dirty="0"/>
              <a:t> es adyacente a otro vértice </a:t>
            </a:r>
            <a:r>
              <a:rPr lang="es-ES" altLang="en-CL" sz="2800" i="1" dirty="0">
                <a:latin typeface="Times" pitchFamily="2" charset="0"/>
              </a:rPr>
              <a:t>x</a:t>
            </a:r>
            <a:r>
              <a:rPr lang="es-ES" altLang="en-CL" sz="2800" dirty="0"/>
              <a:t> si el par </a:t>
            </a:r>
            <a:r>
              <a:rPr lang="es-ES" altLang="en-CL" sz="2800" i="1" dirty="0">
                <a:latin typeface="Times" pitchFamily="2" charset="0"/>
              </a:rPr>
              <a:t>&lt;</a:t>
            </a:r>
            <a:r>
              <a:rPr lang="es-ES" altLang="en-CL" sz="2800" i="1" dirty="0" err="1">
                <a:latin typeface="Times" pitchFamily="2" charset="0"/>
              </a:rPr>
              <a:t>x,y</a:t>
            </a:r>
            <a:r>
              <a:rPr lang="es-ES" altLang="en-CL" sz="2800" i="1" dirty="0">
                <a:latin typeface="Times" pitchFamily="2" charset="0"/>
              </a:rPr>
              <a:t>&gt;</a:t>
            </a:r>
            <a:r>
              <a:rPr lang="es-ES" altLang="en-CL" sz="2800" i="1" dirty="0"/>
              <a:t> </a:t>
            </a:r>
            <a:r>
              <a:rPr lang="es-ES" altLang="en-CL" sz="2800" dirty="0"/>
              <a:t>es una arista del grafo </a:t>
            </a:r>
            <a:r>
              <a:rPr lang="es-ES" altLang="en-CL" sz="2800" i="1" dirty="0">
                <a:latin typeface="Times" pitchFamily="2" charset="0"/>
              </a:rPr>
              <a:t>G</a:t>
            </a:r>
            <a:r>
              <a:rPr lang="es-ES" altLang="en-CL" sz="2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AB3FB7-E0E1-031E-C99D-2D20A5EE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altLang="en-CL" sz="3600" b="1" dirty="0">
                <a:latin typeface="Cambria" panose="02040503050406030204" pitchFamily="18" charset="0"/>
              </a:rPr>
              <a:t>Vértices Adyacentes</a:t>
            </a:r>
            <a:endParaRPr lang="es-ES" sz="3600" b="1" dirty="0">
              <a:latin typeface="Cambria" panose="02040503050406030204" pitchFamily="18" charset="0"/>
            </a:endParaRPr>
          </a:p>
        </p:txBody>
      </p:sp>
      <p:pic>
        <p:nvPicPr>
          <p:cNvPr id="98306" name="Picture 2">
            <a:extLst>
              <a:ext uri="{FF2B5EF4-FFF2-40B4-BE49-F238E27FC236}">
                <a16:creationId xmlns:a16="http://schemas.microsoft.com/office/drawing/2014/main" id="{BCFA5250-2A2B-837A-6CB4-EC871C33F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5600"/>
            <a:ext cx="62484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04E8E8-3D9A-EC6F-7CFC-55866DA08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9525" indent="0">
              <a:buFont typeface="Wingdings 3" pitchFamily="2" charset="2"/>
              <a:buNone/>
            </a:pPr>
            <a:r>
              <a:rPr lang="es-ES" altLang="en-CL" sz="2800" dirty="0"/>
              <a:t>En un grafo </a:t>
            </a:r>
            <a:r>
              <a:rPr lang="es-ES" altLang="en-CL" sz="2800" i="1" dirty="0">
                <a:latin typeface="Times" pitchFamily="2" charset="0"/>
              </a:rPr>
              <a:t>G = (V, A) </a:t>
            </a:r>
            <a:r>
              <a:rPr lang="es-ES" altLang="en-CL" sz="2800" dirty="0"/>
              <a:t>un camino de longitud  </a:t>
            </a:r>
            <a:r>
              <a:rPr lang="es-ES" altLang="en-CL" sz="2800" i="1" dirty="0">
                <a:latin typeface="Times" pitchFamily="2" charset="0"/>
              </a:rPr>
              <a:t>n       (n ≥ 0)</a:t>
            </a:r>
            <a:r>
              <a:rPr lang="es-ES" altLang="en-CL" sz="2800" dirty="0"/>
              <a:t> es una sucesión de vértices </a:t>
            </a:r>
            <a:r>
              <a:rPr lang="es-ES" altLang="en-CL" sz="2800" i="1" dirty="0">
                <a:latin typeface="Times" pitchFamily="2" charset="0"/>
              </a:rPr>
              <a:t>v0, v1, …, </a:t>
            </a:r>
            <a:r>
              <a:rPr lang="es-ES" altLang="en-CL" sz="2800" i="1" dirty="0" err="1">
                <a:latin typeface="Times" pitchFamily="2" charset="0"/>
              </a:rPr>
              <a:t>vn</a:t>
            </a:r>
            <a:r>
              <a:rPr lang="es-ES" altLang="en-CL" sz="2800" i="1" dirty="0">
                <a:latin typeface="Times" pitchFamily="2" charset="0"/>
              </a:rPr>
              <a:t> </a:t>
            </a:r>
            <a:r>
              <a:rPr lang="es-ES" altLang="en-CL" sz="2800" dirty="0"/>
              <a:t>donde cada vértice </a:t>
            </a:r>
            <a:r>
              <a:rPr lang="es-ES" altLang="en-CL" sz="2800" i="1" dirty="0" err="1">
                <a:latin typeface="Times" pitchFamily="2" charset="0"/>
              </a:rPr>
              <a:t>vk</a:t>
            </a:r>
            <a:r>
              <a:rPr lang="es-ES" altLang="en-CL" sz="2800" dirty="0"/>
              <a:t> es adyacente </a:t>
            </a:r>
            <a:r>
              <a:rPr lang="es-ES" altLang="en-CL" sz="2800" i="1" dirty="0">
                <a:latin typeface="Times" pitchFamily="2" charset="0"/>
              </a:rPr>
              <a:t>vk-1</a:t>
            </a:r>
            <a:r>
              <a:rPr lang="es-ES" altLang="en-CL" sz="2800" dirty="0"/>
              <a:t> para             </a:t>
            </a:r>
            <a:r>
              <a:rPr lang="es-ES" altLang="en-CL" sz="2800" i="1" dirty="0">
                <a:latin typeface="Times" pitchFamily="2" charset="0"/>
              </a:rPr>
              <a:t>1 ≤ k ≤ n</a:t>
            </a:r>
            <a:r>
              <a:rPr lang="es-ES" altLang="en-CL" sz="2800" dirty="0"/>
              <a:t>. En este caso se dice que el camino va de </a:t>
            </a:r>
            <a:r>
              <a:rPr lang="es-ES" altLang="en-CL" sz="2800" i="1" dirty="0">
                <a:latin typeface="Times" pitchFamily="2" charset="0"/>
              </a:rPr>
              <a:t>v0</a:t>
            </a:r>
            <a:r>
              <a:rPr lang="es-ES" altLang="en-CL" sz="2800" dirty="0"/>
              <a:t> a </a:t>
            </a:r>
            <a:r>
              <a:rPr lang="es-ES" altLang="en-CL" sz="2800" i="1" dirty="0" err="1">
                <a:latin typeface="Times" pitchFamily="2" charset="0"/>
              </a:rPr>
              <a:t>vn</a:t>
            </a:r>
            <a:r>
              <a:rPr lang="es-ES" altLang="en-CL" sz="2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2CF07C-B387-2A31-A9F6-7B6C43C2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altLang="en-CL" sz="3600" b="1" dirty="0">
                <a:latin typeface="Cambria" panose="02040503050406030204" pitchFamily="18" charset="0"/>
              </a:rPr>
              <a:t>Camino</a:t>
            </a:r>
            <a:endParaRPr lang="es-ES" sz="3600" b="1" dirty="0">
              <a:latin typeface="Cambria" panose="02040503050406030204" pitchFamily="18" charset="0"/>
            </a:endParaRPr>
          </a:p>
        </p:txBody>
      </p:sp>
      <p:pic>
        <p:nvPicPr>
          <p:cNvPr id="99330" name="Picture 2">
            <a:extLst>
              <a:ext uri="{FF2B5EF4-FFF2-40B4-BE49-F238E27FC236}">
                <a16:creationId xmlns:a16="http://schemas.microsoft.com/office/drawing/2014/main" id="{8845C775-5676-3EEB-8761-50188CD87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7" b="15788"/>
          <a:stretch>
            <a:fillRect/>
          </a:stretch>
        </p:blipFill>
        <p:spPr bwMode="auto">
          <a:xfrm>
            <a:off x="2209800" y="3581400"/>
            <a:ext cx="43656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45CCC40-DD12-F6A4-885B-A9669423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10" r="47752" b="2632"/>
          <a:stretch>
            <a:fillRect/>
          </a:stretch>
        </p:blipFill>
        <p:spPr bwMode="auto">
          <a:xfrm>
            <a:off x="4544438" y="6065045"/>
            <a:ext cx="3276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CB4808-7B77-3395-DA14-0D9D843EE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9525" indent="0">
              <a:buNone/>
            </a:pPr>
            <a:r>
              <a:rPr lang="es-ES" altLang="en-CL" sz="2800" dirty="0"/>
              <a:t>Un camino es simple si los vértices que lo componen son distintos excepto posiblemente el primero y el último.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AE4C0-0A3F-8B6C-6266-2C092F2C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altLang="en-CL" sz="3600" b="1" dirty="0">
                <a:latin typeface="Cambria" panose="02040503050406030204" pitchFamily="18" charset="0"/>
              </a:rPr>
              <a:t>Camino Simple</a:t>
            </a:r>
            <a:endParaRPr lang="es-ES" sz="3600" b="1" dirty="0">
              <a:latin typeface="Cambria" panose="02040503050406030204" pitchFamily="18" charset="0"/>
            </a:endParaRP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4C433F23-20E6-8D1E-7D7D-EFBE28258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71800"/>
            <a:ext cx="680561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C69CE7-5FE8-5085-F45B-5E740D783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9525" indent="0">
              <a:buNone/>
            </a:pPr>
            <a:r>
              <a:rPr lang="es-ES" altLang="en-CL" sz="2800" dirty="0"/>
              <a:t>Es un camino que empieza y acaba en el mismo vértice. Los ciclos de longitud 1 se denominan bucles.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BD72A-953D-1EB0-EE7E-2D897333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altLang="en-CL" sz="3600" b="1" dirty="0">
                <a:latin typeface="Cambria" panose="02040503050406030204" pitchFamily="18" charset="0"/>
              </a:rPr>
              <a:t>Ciclos. Bucles</a:t>
            </a:r>
            <a:endParaRPr lang="es-ES" sz="3600" b="1" dirty="0">
              <a:latin typeface="Cambria" panose="02040503050406030204" pitchFamily="18" charset="0"/>
            </a:endParaRPr>
          </a:p>
        </p:txBody>
      </p:sp>
      <p:pic>
        <p:nvPicPr>
          <p:cNvPr id="101378" name="Picture 2">
            <a:extLst>
              <a:ext uri="{FF2B5EF4-FFF2-40B4-BE49-F238E27FC236}">
                <a16:creationId xmlns:a16="http://schemas.microsoft.com/office/drawing/2014/main" id="{63A84600-CDDC-9727-0C64-0EA044BCA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5" t="1053" b="13158"/>
          <a:stretch>
            <a:fillRect/>
          </a:stretch>
        </p:blipFill>
        <p:spPr bwMode="auto">
          <a:xfrm>
            <a:off x="2438400" y="3040063"/>
            <a:ext cx="5181600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724EE43-1A2E-CA46-5708-3019CEC6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16" r="44240" b="526"/>
          <a:stretch>
            <a:fillRect/>
          </a:stretch>
        </p:blipFill>
        <p:spPr bwMode="auto">
          <a:xfrm>
            <a:off x="2679700" y="5867400"/>
            <a:ext cx="4864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5455A3-B202-578C-76ED-FB57FA7E5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altLang="en-CL" sz="2800" dirty="0"/>
              <a:t>Un grafo es conexo si existe al menos un camino de cualquier vértice a cualquier otro.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7D78C7-DD08-2079-ED02-5EC41825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altLang="en-CL" sz="3600" b="1" dirty="0">
                <a:latin typeface="Cambria" panose="02040503050406030204" pitchFamily="18" charset="0"/>
              </a:rPr>
              <a:t>Grafo conexo (</a:t>
            </a:r>
            <a:r>
              <a:rPr lang="es-ES" altLang="en-CL" sz="3600" b="1">
                <a:latin typeface="Cambria" panose="02040503050406030204" pitchFamily="18" charset="0"/>
              </a:rPr>
              <a:t>conectado)</a:t>
            </a:r>
            <a:endParaRPr lang="es-ES" sz="3600" b="1" dirty="0">
              <a:latin typeface="Cambria" panose="02040503050406030204" pitchFamily="18" charset="0"/>
            </a:endParaRP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F0369BA3-33E2-B028-A629-5585FBF54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048000"/>
            <a:ext cx="464026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CB6C0E-CF9D-B7B6-E0BB-CE63983D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5494"/>
            <a:ext cx="2712642" cy="437657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3200" b="1" dirty="0" err="1">
                <a:latin typeface="Cambria" panose="02040503050406030204" pitchFamily="18" charset="0"/>
              </a:rPr>
              <a:t>Operaciones</a:t>
            </a:r>
            <a:r>
              <a:rPr lang="en-US" sz="3200" b="1" dirty="0">
                <a:latin typeface="Cambria" panose="02040503050406030204" pitchFamily="18" charset="0"/>
              </a:rPr>
              <a:t> y </a:t>
            </a:r>
            <a:r>
              <a:rPr lang="en-US" sz="3200" b="1" dirty="0" err="1">
                <a:latin typeface="Cambria" panose="02040503050406030204" pitchFamily="18" charset="0"/>
              </a:rPr>
              <a:t>Servicios</a:t>
            </a:r>
            <a:r>
              <a:rPr lang="en-US" sz="3200" b="1" dirty="0">
                <a:latin typeface="Cambria" panose="02040503050406030204" pitchFamily="18" charset="0"/>
              </a:rPr>
              <a:t> de </a:t>
            </a:r>
            <a:r>
              <a:rPr lang="en-US" sz="3200" b="1" dirty="0" err="1">
                <a:latin typeface="Cambria" panose="02040503050406030204" pitchFamily="18" charset="0"/>
              </a:rPr>
              <a:t>Grafo</a:t>
            </a:r>
            <a:endParaRPr lang="es-ES" sz="3200" b="1" dirty="0">
              <a:latin typeface="Cambria" panose="02040503050406030204" pitchFamily="18" charset="0"/>
            </a:endParaRPr>
          </a:p>
        </p:txBody>
      </p:sp>
      <p:sp>
        <p:nvSpPr>
          <p:cNvPr id="24583" name="Freeform: Shape 2458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727" y="0"/>
            <a:ext cx="5460987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5" name="Freeform: Shape 2458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2168" y="0"/>
            <a:ext cx="524954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78" name="Content Placeholder 1">
            <a:extLst>
              <a:ext uri="{FF2B5EF4-FFF2-40B4-BE49-F238E27FC236}">
                <a16:creationId xmlns:a16="http://schemas.microsoft.com/office/drawing/2014/main" id="{462B1940-E368-4D23-EA6C-33E95FFA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399032"/>
            <a:ext cx="4126375" cy="4471416"/>
          </a:xfrm>
        </p:spPr>
        <p:txBody>
          <a:bodyPr anchor="ctr">
            <a:normAutofit fontScale="92500"/>
          </a:bodyPr>
          <a:lstStyle/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EsVacio</a:t>
            </a:r>
            <a:r>
              <a:rPr lang="es-ES" sz="2400" dirty="0">
                <a:solidFill>
                  <a:schemeClr val="bg1"/>
                </a:solidFill>
              </a:rPr>
              <a:t>(): Lógico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dk1"/>
                </a:solidFill>
              </a:rPr>
              <a:t>NumeroDeVertices</a:t>
            </a:r>
            <a:r>
              <a:rPr lang="es-ES" sz="2400" dirty="0">
                <a:solidFill>
                  <a:schemeClr val="dk1"/>
                </a:solidFill>
              </a:rPr>
              <a:t>(): </a:t>
            </a:r>
            <a:r>
              <a:rPr lang="es-ES" sz="2400" dirty="0" err="1">
                <a:solidFill>
                  <a:schemeClr val="bg1"/>
                </a:solidFill>
              </a:rPr>
              <a:t>Int</a:t>
            </a:r>
            <a:endParaRPr lang="es-ES" sz="2400" dirty="0">
              <a:solidFill>
                <a:schemeClr val="bg1"/>
              </a:solidFill>
            </a:endParaRP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NumeroDeAristas</a:t>
            </a:r>
            <a:r>
              <a:rPr lang="es-ES" sz="2400" dirty="0">
                <a:solidFill>
                  <a:schemeClr val="bg1"/>
                </a:solidFill>
              </a:rPr>
              <a:t>(): </a:t>
            </a:r>
            <a:r>
              <a:rPr lang="es-ES" sz="2400" dirty="0" err="1">
                <a:solidFill>
                  <a:schemeClr val="bg1"/>
                </a:solidFill>
              </a:rPr>
              <a:t>Int</a:t>
            </a:r>
            <a:endParaRPr lang="es-ES" sz="2400" dirty="0">
              <a:solidFill>
                <a:schemeClr val="bg1"/>
              </a:solidFill>
            </a:endParaRP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EstaElArco</a:t>
            </a:r>
            <a:r>
              <a:rPr lang="es-ES" sz="2400" dirty="0">
                <a:solidFill>
                  <a:schemeClr val="bg1"/>
                </a:solidFill>
              </a:rPr>
              <a:t>(v1,v2): Lógico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AdyacentesA</a:t>
            </a:r>
            <a:r>
              <a:rPr lang="es-ES" sz="2400" dirty="0">
                <a:solidFill>
                  <a:schemeClr val="bg1"/>
                </a:solidFill>
              </a:rPr>
              <a:t>(v1): Lista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InsertarVertice</a:t>
            </a:r>
            <a:r>
              <a:rPr lang="es-ES" sz="2400" dirty="0">
                <a:solidFill>
                  <a:schemeClr val="bg1"/>
                </a:solidFill>
              </a:rPr>
              <a:t>(X)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EliminarVertice</a:t>
            </a:r>
            <a:r>
              <a:rPr lang="es-ES" sz="2400" dirty="0">
                <a:solidFill>
                  <a:schemeClr val="bg1"/>
                </a:solidFill>
              </a:rPr>
              <a:t>(X)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InsertarArco</a:t>
            </a:r>
            <a:r>
              <a:rPr lang="es-ES" sz="2400" dirty="0">
                <a:solidFill>
                  <a:schemeClr val="bg1"/>
                </a:solidFill>
              </a:rPr>
              <a:t>(v1,v2)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EliminarArco</a:t>
            </a:r>
            <a:r>
              <a:rPr lang="es-ES" sz="2400" dirty="0">
                <a:solidFill>
                  <a:schemeClr val="bg1"/>
                </a:solidFill>
              </a:rPr>
              <a:t>(v1,v2)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EsConexo</a:t>
            </a:r>
            <a:r>
              <a:rPr lang="es-ES" sz="2400" dirty="0">
                <a:solidFill>
                  <a:schemeClr val="bg1"/>
                </a:solidFill>
              </a:rPr>
              <a:t>(): Lógico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MenorCamino</a:t>
            </a:r>
            <a:r>
              <a:rPr lang="es-ES" sz="2400" dirty="0">
                <a:solidFill>
                  <a:schemeClr val="bg1"/>
                </a:solidFill>
              </a:rPr>
              <a:t>(v1,v2): Lista</a:t>
            </a:r>
          </a:p>
        </p:txBody>
      </p:sp>
    </p:spTree>
    <p:extLst>
      <p:ext uri="{BB962C8B-B14F-4D97-AF65-F5344CB8AC3E}">
        <p14:creationId xmlns:p14="http://schemas.microsoft.com/office/powerpoint/2010/main" val="1094205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EBDB-4F07-3F69-9563-8B3DB5D9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445494"/>
            <a:ext cx="2845325" cy="437657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3000" b="1" dirty="0" err="1">
                <a:latin typeface="Times" pitchFamily="2" charset="0"/>
              </a:rPr>
              <a:t>Implementación</a:t>
            </a:r>
            <a:r>
              <a:rPr lang="en-US" sz="3000" b="1" dirty="0">
                <a:latin typeface="Times" pitchFamily="2" charset="0"/>
              </a:rPr>
              <a:t> de </a:t>
            </a:r>
            <a:r>
              <a:rPr lang="en-US" sz="3000" b="1" dirty="0" err="1">
                <a:latin typeface="Times" pitchFamily="2" charset="0"/>
              </a:rPr>
              <a:t>Grafo</a:t>
            </a:r>
            <a:endParaRPr lang="es-ES" sz="3000" b="1" dirty="0">
              <a:latin typeface="Times" pitchFamily="2" charset="0"/>
            </a:endParaRPr>
          </a:p>
        </p:txBody>
      </p:sp>
      <p:sp>
        <p:nvSpPr>
          <p:cNvPr id="108551" name="Freeform: Shape 108550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727" y="0"/>
            <a:ext cx="5460987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53" name="Freeform: Shape 108552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2168" y="0"/>
            <a:ext cx="524954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2D564118-BDAC-458D-7B2D-372D6A497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399032"/>
            <a:ext cx="4126375" cy="4471416"/>
          </a:xfrm>
        </p:spPr>
        <p:txBody>
          <a:bodyPr anchor="ctr">
            <a:normAutofit/>
          </a:bodyPr>
          <a:lstStyle/>
          <a:p>
            <a:r>
              <a:rPr lang="es-ES" altLang="en-CL" sz="2400" dirty="0">
                <a:solidFill>
                  <a:schemeClr val="bg1"/>
                </a:solidFill>
              </a:rPr>
              <a:t>Debe proveer:</a:t>
            </a:r>
          </a:p>
          <a:p>
            <a:pPr lvl="1"/>
            <a:r>
              <a:rPr lang="es-ES" altLang="en-CL" sz="2400" dirty="0">
                <a:solidFill>
                  <a:schemeClr val="bg1"/>
                </a:solidFill>
              </a:rPr>
              <a:t>Estructuras para almacenar las informaciones contenidas en cada uno de los vértices.</a:t>
            </a:r>
          </a:p>
          <a:p>
            <a:pPr lvl="1"/>
            <a:r>
              <a:rPr lang="es-ES" altLang="en-CL" sz="2400" dirty="0">
                <a:solidFill>
                  <a:schemeClr val="bg1"/>
                </a:solidFill>
              </a:rPr>
              <a:t>Estructuras para almacenar las relaciones entre los vértices.</a:t>
            </a:r>
          </a:p>
          <a:p>
            <a:endParaRPr lang="es-ES" altLang="en-CL" sz="2400" dirty="0">
              <a:solidFill>
                <a:schemeClr val="bg1"/>
              </a:solidFill>
            </a:endParaRPr>
          </a:p>
          <a:p>
            <a:endParaRPr lang="es-ES" altLang="en-CL" sz="24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5" name="Freeform: Shape 109574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577" name="Freeform: Shape 109576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6CFAD-28F6-1806-3814-DE94BD48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3000" b="1" dirty="0" err="1">
                <a:solidFill>
                  <a:prstClr val="white"/>
                </a:solidFill>
                <a:latin typeface="Times" pitchFamily="2" charset="0"/>
              </a:rPr>
              <a:t>Implementación</a:t>
            </a:r>
            <a:r>
              <a:rPr lang="en-US" sz="3000" b="1" dirty="0">
                <a:solidFill>
                  <a:prstClr val="white"/>
                </a:solidFill>
                <a:latin typeface="Times" pitchFamily="2" charset="0"/>
              </a:rPr>
              <a:t> de </a:t>
            </a:r>
            <a:r>
              <a:rPr lang="en-US" sz="3000" b="1" dirty="0" err="1">
                <a:solidFill>
                  <a:prstClr val="white"/>
                </a:solidFill>
                <a:latin typeface="Times" pitchFamily="2" charset="0"/>
              </a:rPr>
              <a:t>Grafo</a:t>
            </a:r>
            <a:endParaRPr lang="es-ES" sz="3000" dirty="0"/>
          </a:p>
        </p:txBody>
      </p:sp>
      <p:sp>
        <p:nvSpPr>
          <p:cNvPr id="109570" name="Content Placeholder 2">
            <a:extLst>
              <a:ext uri="{FF2B5EF4-FFF2-40B4-BE49-F238E27FC236}">
                <a16:creationId xmlns:a16="http://schemas.microsoft.com/office/drawing/2014/main" id="{04372762-4273-4245-A09E-2E79B5B7C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/>
          </a:bodyPr>
          <a:lstStyle/>
          <a:p>
            <a:r>
              <a:rPr lang="es-ES" altLang="en-CL" sz="2400" b="1" dirty="0"/>
              <a:t>Lista de Vértices – Matriz de Adyacencia</a:t>
            </a:r>
          </a:p>
          <a:p>
            <a:pPr lvl="1"/>
            <a:r>
              <a:rPr lang="es-ES" altLang="en-CL" sz="2400" dirty="0"/>
              <a:t>Una lista donde se almacenan las informaciones de los vértices del grafo</a:t>
            </a:r>
          </a:p>
          <a:p>
            <a:pPr lvl="1"/>
            <a:r>
              <a:rPr lang="es-ES" altLang="en-CL" sz="2400" dirty="0"/>
              <a:t>Una matriz que describe la existencia o no de una arista para cualquier par de vértices.</a:t>
            </a:r>
          </a:p>
          <a:p>
            <a:endParaRPr lang="es-ES" altLang="en-CL" sz="2400" dirty="0"/>
          </a:p>
          <a:p>
            <a:endParaRPr lang="es-ES" altLang="en-CL" sz="2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8503-90A7-E865-3F3F-F0BBDA8B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altLang="en-CL" sz="3600" b="1" dirty="0">
                <a:latin typeface="Cambria" panose="02040503050406030204" pitchFamily="18" charset="0"/>
              </a:rPr>
              <a:t>Lista de Vértices – Matriz de Adyacencia</a:t>
            </a:r>
          </a:p>
        </p:txBody>
      </p:sp>
      <p:pic>
        <p:nvPicPr>
          <p:cNvPr id="110596" name="Picture 3">
            <a:extLst>
              <a:ext uri="{FF2B5EF4-FFF2-40B4-BE49-F238E27FC236}">
                <a16:creationId xmlns:a16="http://schemas.microsoft.com/office/drawing/2014/main" id="{E5B1A303-B436-FFDB-0307-1F22ED94F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08" y="1981200"/>
            <a:ext cx="7872413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B6D2-8B3B-4795-8068-A439342A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altLang="en-CL" sz="3600" b="1" dirty="0">
                <a:latin typeface="Cambria" panose="02040503050406030204" pitchFamily="18" charset="0"/>
              </a:rPr>
              <a:t>Lista de Vértices – Matriz de Adyacencia para grafo ponderado</a:t>
            </a:r>
          </a:p>
        </p:txBody>
      </p:sp>
      <p:pic>
        <p:nvPicPr>
          <p:cNvPr id="111620" name="Picture 2">
            <a:extLst>
              <a:ext uri="{FF2B5EF4-FFF2-40B4-BE49-F238E27FC236}">
                <a16:creationId xmlns:a16="http://schemas.microsoft.com/office/drawing/2014/main" id="{F6E6A296-CDE5-A987-1E5D-02FA48ED2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286000"/>
            <a:ext cx="72517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bstract background of blue mesh and nodes">
            <a:extLst>
              <a:ext uri="{FF2B5EF4-FFF2-40B4-BE49-F238E27FC236}">
                <a16:creationId xmlns:a16="http://schemas.microsoft.com/office/drawing/2014/main" id="{65433361-DDB1-68B5-97C1-ACA16B9CD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6" r="616" b="4682"/>
          <a:stretch/>
        </p:blipFill>
        <p:spPr>
          <a:xfrm flipH="1"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92E929-5091-2C42-98F4-22027DF1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altLang="en-CL" sz="5400" b="1">
                <a:latin typeface="Cambria" panose="02040503050406030204" pitchFamily="18" charset="0"/>
              </a:rPr>
              <a:t>Grafo</a:t>
            </a:r>
            <a:endParaRPr lang="en-US" sz="5400" b="1">
              <a:latin typeface="Cambria" panose="020405030504060302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50BA1-BF6A-47A1-CE57-DB0F35B8E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spcBef>
                <a:spcPts val="1000"/>
              </a:spcBef>
            </a:pPr>
            <a:r>
              <a:rPr lang="en-US" altLang="en-CL" sz="2800" dirty="0" err="1">
                <a:solidFill>
                  <a:schemeClr val="tx1"/>
                </a:solidFill>
              </a:rPr>
              <a:t>Definición</a:t>
            </a:r>
            <a:r>
              <a:rPr lang="en-US" altLang="en-CL" sz="2800" dirty="0">
                <a:solidFill>
                  <a:schemeClr val="tx1"/>
                </a:solidFill>
              </a:rPr>
              <a:t>, </a:t>
            </a:r>
            <a:r>
              <a:rPr lang="en-US" altLang="en-CL" sz="2800" dirty="0" err="1">
                <a:solidFill>
                  <a:schemeClr val="tx1"/>
                </a:solidFill>
              </a:rPr>
              <a:t>operaciones</a:t>
            </a:r>
            <a:r>
              <a:rPr lang="en-US" altLang="en-CL" sz="2800" dirty="0">
                <a:solidFill>
                  <a:schemeClr val="tx1"/>
                </a:solidFill>
              </a:rPr>
              <a:t> e </a:t>
            </a:r>
            <a:r>
              <a:rPr lang="en-US" altLang="en-CL" sz="2800" dirty="0" err="1">
                <a:solidFill>
                  <a:schemeClr val="tx1"/>
                </a:solidFill>
              </a:rPr>
              <a:t>implementaciones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931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1" name="Freeform: Shape 113670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673" name="Freeform: Shape 113672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5067B-449B-A2DD-BF48-3F6F43F0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3000" b="1" dirty="0" err="1">
                <a:solidFill>
                  <a:prstClr val="white"/>
                </a:solidFill>
                <a:latin typeface="Times" pitchFamily="2" charset="0"/>
              </a:rPr>
              <a:t>Implementación</a:t>
            </a:r>
            <a:r>
              <a:rPr lang="en-US" sz="3000" b="1" dirty="0">
                <a:solidFill>
                  <a:prstClr val="white"/>
                </a:solidFill>
                <a:latin typeface="Times" pitchFamily="2" charset="0"/>
              </a:rPr>
              <a:t> de </a:t>
            </a:r>
            <a:r>
              <a:rPr lang="en-US" sz="3000" b="1" dirty="0" err="1">
                <a:solidFill>
                  <a:prstClr val="white"/>
                </a:solidFill>
                <a:latin typeface="Times" pitchFamily="2" charset="0"/>
              </a:rPr>
              <a:t>Grafo</a:t>
            </a:r>
            <a:endParaRPr lang="es-ES" sz="2900" dirty="0"/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1AC580E7-3433-16FC-9879-51492E5D7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/>
          </a:bodyPr>
          <a:lstStyle/>
          <a:p>
            <a:r>
              <a:rPr lang="es-ES" altLang="en-CL" sz="2400" b="1" dirty="0"/>
              <a:t>Lista de Vértices – Lista de Adyacencia</a:t>
            </a:r>
          </a:p>
          <a:p>
            <a:pPr lvl="1"/>
            <a:r>
              <a:rPr lang="es-ES" altLang="en-CL" sz="2400" dirty="0"/>
              <a:t>Una lista donde se almacenan las informaciones de los vértices del grafo.</a:t>
            </a:r>
          </a:p>
          <a:p>
            <a:pPr lvl="1"/>
            <a:r>
              <a:rPr lang="es-ES" altLang="en-CL" sz="2400" dirty="0"/>
              <a:t>Una lista que almacena, para cada uno de los vértices del grafo, los vértices adyacentes a él.</a:t>
            </a:r>
          </a:p>
          <a:p>
            <a:pPr lvl="1"/>
            <a:endParaRPr lang="es-ES" altLang="en-CL" sz="2400" dirty="0"/>
          </a:p>
          <a:p>
            <a:endParaRPr lang="es-ES" altLang="en-CL" sz="2400" dirty="0"/>
          </a:p>
          <a:p>
            <a:endParaRPr lang="es-ES" altLang="en-CL" sz="2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7CFB-3507-F50A-74FA-E25CAE08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altLang="en-CL" sz="3600" b="1" dirty="0">
                <a:latin typeface="Cambria" panose="02040503050406030204" pitchFamily="18" charset="0"/>
              </a:rPr>
              <a:t>Lista de Vértices – Lista de Adyacencia</a:t>
            </a:r>
          </a:p>
        </p:txBody>
      </p:sp>
      <p:pic>
        <p:nvPicPr>
          <p:cNvPr id="114692" name="Picture 2">
            <a:extLst>
              <a:ext uri="{FF2B5EF4-FFF2-40B4-BE49-F238E27FC236}">
                <a16:creationId xmlns:a16="http://schemas.microsoft.com/office/drawing/2014/main" id="{246DA41C-7191-9FEB-2A2F-6C491AFA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09800"/>
            <a:ext cx="803116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A9DF-0871-6B46-640E-B010B2F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altLang="en-CL" sz="3600" b="1" dirty="0">
                <a:latin typeface="Cambria" panose="02040503050406030204" pitchFamily="18" charset="0"/>
              </a:rPr>
              <a:t>Lista de Vértices – Matriz de Adyacencia para grafo ponderado</a:t>
            </a:r>
          </a:p>
        </p:txBody>
      </p:sp>
      <p:pic>
        <p:nvPicPr>
          <p:cNvPr id="115716" name="Picture 2">
            <a:extLst>
              <a:ext uri="{FF2B5EF4-FFF2-40B4-BE49-F238E27FC236}">
                <a16:creationId xmlns:a16="http://schemas.microsoft.com/office/drawing/2014/main" id="{B20ED513-1CF5-2BAE-8CAE-AF65F548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79216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bstract background of blue mesh and nodes">
            <a:extLst>
              <a:ext uri="{FF2B5EF4-FFF2-40B4-BE49-F238E27FC236}">
                <a16:creationId xmlns:a16="http://schemas.microsoft.com/office/drawing/2014/main" id="{65433361-DDB1-68B5-97C1-ACA16B9CD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6" r="616" b="4682"/>
          <a:stretch/>
        </p:blipFill>
        <p:spPr>
          <a:xfrm flipH="1"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92E929-5091-2C42-98F4-22027DF1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altLang="en-CL" sz="4400" b="1">
                <a:latin typeface="Cambria" panose="02040503050406030204" pitchFamily="18" charset="0"/>
              </a:rPr>
              <a:t>Árbol Binario de Búsqueda</a:t>
            </a:r>
            <a:endParaRPr lang="en-US" sz="4400" b="1" dirty="0">
              <a:latin typeface="Cambria" panose="020405030504060302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50BA1-BF6A-47A1-CE57-DB0F35B8E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altLang="en-CL" sz="2800" dirty="0" err="1">
                <a:solidFill>
                  <a:schemeClr val="tx1"/>
                </a:solidFill>
              </a:rPr>
              <a:t>Definición</a:t>
            </a:r>
            <a:r>
              <a:rPr lang="en-US" altLang="en-CL" sz="2800" dirty="0">
                <a:solidFill>
                  <a:schemeClr val="tx1"/>
                </a:solidFill>
              </a:rPr>
              <a:t> y </a:t>
            </a:r>
            <a:r>
              <a:rPr lang="en-US" altLang="en-CL" sz="2800" dirty="0" err="1">
                <a:solidFill>
                  <a:schemeClr val="tx1"/>
                </a:solidFill>
              </a:rPr>
              <a:t>operaciones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852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77" name="Rectangle 1537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15363" descr="Datos de programación en monitor de ordenador">
            <a:extLst>
              <a:ext uri="{FF2B5EF4-FFF2-40B4-BE49-F238E27FC236}">
                <a16:creationId xmlns:a16="http://schemas.microsoft.com/office/drawing/2014/main" id="{40D61758-5482-6097-C31D-7D7A28E2C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0" r="9732" b="-1"/>
          <a:stretch/>
        </p:blipFill>
        <p:spPr>
          <a:xfrm>
            <a:off x="2771348" y="10"/>
            <a:ext cx="7162800" cy="6857990"/>
          </a:xfrm>
          <a:prstGeom prst="rect">
            <a:avLst/>
          </a:prstGeom>
        </p:spPr>
      </p:pic>
      <p:sp>
        <p:nvSpPr>
          <p:cNvPr id="15378" name="Rectangle 1537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4A2F0-0CD6-9258-C95B-173CABFC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028950" cy="18999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b="1" dirty="0" err="1">
                <a:latin typeface="Cambria" panose="02040503050406030204" pitchFamily="18" charset="0"/>
              </a:rPr>
              <a:t>Algoritmos</a:t>
            </a:r>
            <a:r>
              <a:rPr lang="en-US" sz="3600" b="1" dirty="0">
                <a:latin typeface="Cambria" panose="02040503050406030204" pitchFamily="18" charset="0"/>
              </a:rPr>
              <a:t> de </a:t>
            </a:r>
            <a:r>
              <a:rPr lang="en-US" sz="3600" b="1" dirty="0" err="1">
                <a:latin typeface="Cambria" panose="02040503050406030204" pitchFamily="18" charset="0"/>
              </a:rPr>
              <a:t>Búsqueda</a:t>
            </a:r>
            <a:endParaRPr lang="es-ES" sz="3600" b="1" dirty="0">
              <a:latin typeface="Cambria" panose="02040503050406030204" pitchFamily="18" charset="0"/>
            </a:endParaRPr>
          </a:p>
        </p:txBody>
      </p:sp>
      <p:sp>
        <p:nvSpPr>
          <p:cNvPr id="15362" name="Content Placeholder 1">
            <a:extLst>
              <a:ext uri="{FF2B5EF4-FFF2-40B4-BE49-F238E27FC236}">
                <a16:creationId xmlns:a16="http://schemas.microsoft.com/office/drawing/2014/main" id="{83A3A7BD-BA7B-B3A3-B883-9EC3529DE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 lnSpcReduction="10000"/>
          </a:bodyPr>
          <a:lstStyle/>
          <a:p>
            <a:r>
              <a:rPr lang="es-ES" altLang="en-CL" sz="2800" dirty="0"/>
              <a:t>Búsqueda secuencial en un arreglo.</a:t>
            </a:r>
          </a:p>
          <a:p>
            <a:r>
              <a:rPr lang="es-ES" altLang="en-CL" sz="2800" dirty="0"/>
              <a:t>Búsqueda secuencial en un arreglo ordenado.</a:t>
            </a:r>
          </a:p>
          <a:p>
            <a:r>
              <a:rPr lang="es-ES" altLang="en-CL" sz="2800" dirty="0"/>
              <a:t>Búsqueda binaria en un arreglo ordenado.</a:t>
            </a:r>
          </a:p>
          <a:p>
            <a:endParaRPr lang="es-ES" altLang="en-CL" sz="2800" dirty="0"/>
          </a:p>
          <a:p>
            <a:endParaRPr lang="es-ES" altLang="en-CL" sz="2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7" name="Rectangle 16396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B2E222-64F3-7D45-FD58-D6C0730F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7189"/>
            <a:ext cx="2530602" cy="556789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500" b="1">
                <a:latin typeface="Cambria" panose="02040503050406030204" pitchFamily="18" charset="0"/>
              </a:rPr>
              <a:t>Búsqueda Secuencial vs Binaria</a:t>
            </a:r>
            <a:endParaRPr lang="es-ES" sz="3500" b="1">
              <a:latin typeface="Cambria" panose="02040503050406030204" pitchFamily="18" charset="0"/>
            </a:endParaRPr>
          </a:p>
        </p:txBody>
      </p:sp>
      <p:graphicFrame>
        <p:nvGraphicFramePr>
          <p:cNvPr id="16388" name="Content Placeholder 1">
            <a:extLst>
              <a:ext uri="{FF2B5EF4-FFF2-40B4-BE49-F238E27FC236}">
                <a16:creationId xmlns:a16="http://schemas.microsoft.com/office/drawing/2014/main" id="{4CFA3B75-F0DE-59A3-FED6-23685324F0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447604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>
            <a:extLst>
              <a:ext uri="{FF2B5EF4-FFF2-40B4-BE49-F238E27FC236}">
                <a16:creationId xmlns:a16="http://schemas.microsoft.com/office/drawing/2014/main" id="{3362C251-D644-402B-10C4-0DA836B6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981200"/>
            <a:ext cx="7219950" cy="366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3C2F2B-2B0A-0310-F610-1B1C1149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0D579-A79D-66B5-A18F-C8AF928D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5494"/>
            <a:ext cx="2712642" cy="4376572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200" b="1" dirty="0">
                <a:latin typeface="Cambria" panose="02040503050406030204" pitchFamily="18" charset="0"/>
              </a:rPr>
              <a:t>Árbol Binario de Búsqueda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727" y="0"/>
            <a:ext cx="5460987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2168" y="0"/>
            <a:ext cx="524954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575F6E-82E8-6694-E889-1AB220183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399032"/>
            <a:ext cx="4126375" cy="4471416"/>
          </a:xfrm>
        </p:spPr>
        <p:txBody>
          <a:bodyPr anchor="ctr">
            <a:noAutofit/>
          </a:bodyPr>
          <a:lstStyle/>
          <a:p>
            <a:pPr marL="93663" indent="0" eaLnBrk="1" hangingPunct="1">
              <a:buFont typeface="Wingdings 3" pitchFamily="18" charset="2"/>
              <a:buNone/>
              <a:defRPr/>
            </a:pPr>
            <a:r>
              <a:rPr lang="es-ES" sz="2400" dirty="0">
                <a:solidFill>
                  <a:schemeClr val="bg1"/>
                </a:solidFill>
              </a:rPr>
              <a:t>Se define como un árbol binario vacío o que cumple las siguientes condiciones:</a:t>
            </a:r>
          </a:p>
          <a:p>
            <a:pPr marL="357188" indent="-357188" eaLnBrk="1" hangingPunct="1">
              <a:buFont typeface="Wingdings" pitchFamily="2" charset="2"/>
              <a:buChar char="q"/>
              <a:defRPr/>
            </a:pPr>
            <a:r>
              <a:rPr lang="es-ES" sz="2400" dirty="0">
                <a:solidFill>
                  <a:schemeClr val="bg1"/>
                </a:solidFill>
              </a:rPr>
              <a:t>Cada elemento del subárbol izquierdo es menor que la raíz.</a:t>
            </a:r>
          </a:p>
          <a:p>
            <a:pPr marL="357188" indent="-357188" eaLnBrk="1" hangingPunct="1">
              <a:buFont typeface="Wingdings" pitchFamily="2" charset="2"/>
              <a:buChar char="q"/>
              <a:defRPr/>
            </a:pPr>
            <a:r>
              <a:rPr lang="es-ES" sz="2400" dirty="0">
                <a:solidFill>
                  <a:schemeClr val="bg1"/>
                </a:solidFill>
              </a:rPr>
              <a:t>Cada elemento del subárbol derecho es mayor  que la raíz.</a:t>
            </a:r>
          </a:p>
          <a:p>
            <a:pPr marL="357188" indent="-357188" eaLnBrk="1" hangingPunct="1">
              <a:buFont typeface="Wingdings" pitchFamily="2" charset="2"/>
              <a:buChar char="q"/>
              <a:defRPr/>
            </a:pPr>
            <a:r>
              <a:rPr lang="es-ES" sz="2400" dirty="0">
                <a:solidFill>
                  <a:schemeClr val="bg1"/>
                </a:solidFill>
              </a:rPr>
              <a:t>Tanto el subárbol izquierdo como el subárbol derecho son árboles binarios de búsqueda.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DB8F58-4BF5-87B3-7C3C-6EB936BC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5494"/>
            <a:ext cx="2712642" cy="4376572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200" b="1" dirty="0">
                <a:latin typeface="Cambria" panose="02040503050406030204" pitchFamily="18" charset="0"/>
              </a:rPr>
              <a:t>Árbol Binario de Búsqueda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727" y="0"/>
            <a:ext cx="5460987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2168" y="0"/>
            <a:ext cx="524954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C0D612-1015-315E-CD97-9F5113EE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399032"/>
            <a:ext cx="4126375" cy="4471416"/>
          </a:xfrm>
        </p:spPr>
        <p:txBody>
          <a:bodyPr anchor="ctr">
            <a:normAutofit/>
          </a:bodyPr>
          <a:lstStyle/>
          <a:p>
            <a:pPr marL="93663" indent="0" eaLnBrk="1" hangingPunct="1">
              <a:buFont typeface="Wingdings 3" pitchFamily="18" charset="2"/>
              <a:buNone/>
              <a:defRPr/>
            </a:pPr>
            <a:r>
              <a:rPr lang="en-US" sz="2400" dirty="0" err="1">
                <a:solidFill>
                  <a:schemeClr val="bg1"/>
                </a:solidFill>
              </a:rPr>
              <a:t>Además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debe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cumplir</a:t>
            </a:r>
            <a:r>
              <a:rPr lang="en-US" sz="2400" dirty="0">
                <a:solidFill>
                  <a:schemeClr val="bg1"/>
                </a:solidFill>
              </a:rPr>
              <a:t> con las </a:t>
            </a:r>
            <a:r>
              <a:rPr lang="en-US" sz="2400" dirty="0" err="1">
                <a:solidFill>
                  <a:schemeClr val="bg1"/>
                </a:solidFill>
              </a:rPr>
              <a:t>siguientes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propiedades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s-ES" sz="2400" dirty="0">
              <a:solidFill>
                <a:schemeClr val="bg1"/>
              </a:solidFill>
            </a:endParaRPr>
          </a:p>
          <a:p>
            <a:pPr marL="357188" indent="-357188" eaLnBrk="1" hangingPunct="1">
              <a:buFont typeface="Wingdings" pitchFamily="2" charset="2"/>
              <a:buChar char="q"/>
              <a:defRPr/>
            </a:pPr>
            <a:r>
              <a:rPr lang="es-ES" sz="2400" dirty="0">
                <a:solidFill>
                  <a:schemeClr val="bg1"/>
                </a:solidFill>
              </a:rPr>
              <a:t>Cumple con la definición de </a:t>
            </a:r>
            <a:r>
              <a:rPr lang="es-ES" sz="2400" b="1" dirty="0">
                <a:solidFill>
                  <a:schemeClr val="bg1"/>
                </a:solidFill>
              </a:rPr>
              <a:t>Árbol Binario</a:t>
            </a:r>
            <a:r>
              <a:rPr lang="es-ES" sz="2400" dirty="0">
                <a:solidFill>
                  <a:schemeClr val="bg1"/>
                </a:solidFill>
              </a:rPr>
              <a:t>.</a:t>
            </a:r>
          </a:p>
          <a:p>
            <a:pPr marL="357188" indent="-357188">
              <a:buFont typeface="Wingdings" pitchFamily="2" charset="2"/>
              <a:buChar char="q"/>
              <a:defRPr/>
            </a:pPr>
            <a:r>
              <a:rPr lang="es-ES" sz="2400" dirty="0">
                <a:solidFill>
                  <a:schemeClr val="bg1"/>
                </a:solidFill>
              </a:rPr>
              <a:t>Las raíces de los nodos en el árbol tienen que ser </a:t>
            </a:r>
            <a:r>
              <a:rPr lang="es-ES" sz="2400" b="1" dirty="0">
                <a:solidFill>
                  <a:schemeClr val="bg1"/>
                </a:solidFill>
              </a:rPr>
              <a:t>comparables</a:t>
            </a:r>
            <a:r>
              <a:rPr lang="es-ES" sz="2400" dirty="0">
                <a:solidFill>
                  <a:schemeClr val="bg1"/>
                </a:solidFill>
              </a:rPr>
              <a:t> y se puede establecer un orden entre ellas.</a:t>
            </a:r>
          </a:p>
          <a:p>
            <a:pPr marL="357188" indent="-357188">
              <a:buFont typeface="Wingdings" pitchFamily="2" charset="2"/>
              <a:buChar char="q"/>
              <a:defRPr/>
            </a:pPr>
            <a:r>
              <a:rPr lang="en-US" sz="2400" dirty="0">
                <a:solidFill>
                  <a:schemeClr val="bg1"/>
                </a:solidFill>
              </a:rPr>
              <a:t>No </a:t>
            </a:r>
            <a:r>
              <a:rPr lang="en-US" sz="2400" dirty="0" err="1">
                <a:solidFill>
                  <a:schemeClr val="bg1"/>
                </a:solidFill>
              </a:rPr>
              <a:t>existen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elementos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repetidos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>
            <a:extLst>
              <a:ext uri="{FF2B5EF4-FFF2-40B4-BE49-F238E27FC236}">
                <a16:creationId xmlns:a16="http://schemas.microsoft.com/office/drawing/2014/main" id="{09E7E7C6-55A3-D68E-EC99-8DEA16A6E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058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227296-20D1-2491-F44E-C1A598BD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" b="1" dirty="0">
                <a:latin typeface="Cambria" panose="02040503050406030204" pitchFamily="18" charset="0"/>
              </a:rPr>
              <a:t>Árbol Binario de Búsqueda. </a:t>
            </a:r>
            <a:r>
              <a:rPr lang="en-US" altLang="en-CL" b="1" dirty="0" err="1">
                <a:latin typeface="Cambria" panose="02040503050406030204" pitchFamily="18" charset="0"/>
              </a:rPr>
              <a:t>Ejemplo</a:t>
            </a:r>
            <a:r>
              <a:rPr lang="en-US" altLang="en-CL" b="1" dirty="0">
                <a:latin typeface="Cambria" panose="02040503050406030204" pitchFamily="18" charset="0"/>
              </a:rPr>
              <a:t>.</a:t>
            </a:r>
            <a:endParaRPr lang="es-ES" b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1" name="Rectangle 1230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1" name="Picture 5" descr="http://www.math.rug.nl/~desnoo/bernoulli/geschiedenis/Euler.jpg">
            <a:extLst>
              <a:ext uri="{FF2B5EF4-FFF2-40B4-BE49-F238E27FC236}">
                <a16:creationId xmlns:a16="http://schemas.microsoft.com/office/drawing/2014/main" id="{A930AAE2-2D87-5BDF-4688-42C87152C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2" b="11212"/>
          <a:stretch/>
        </p:blipFill>
        <p:spPr bwMode="auto">
          <a:xfrm>
            <a:off x="-685800" y="-15401"/>
            <a:ext cx="72522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90" name="Content Placeholder 1">
            <a:extLst>
              <a:ext uri="{FF2B5EF4-FFF2-40B4-BE49-F238E27FC236}">
                <a16:creationId xmlns:a16="http://schemas.microsoft.com/office/drawing/2014/main" id="{C487F655-DE57-D20A-18E5-F70027AD1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891" y="1828800"/>
            <a:ext cx="2866642" cy="3742762"/>
          </a:xfrm>
        </p:spPr>
        <p:txBody>
          <a:bodyPr>
            <a:normAutofit/>
          </a:bodyPr>
          <a:lstStyle/>
          <a:p>
            <a:pPr eaLnBrk="1" hangingPunct="1">
              <a:buFont typeface="Wingdings 3" pitchFamily="2" charset="2"/>
              <a:buNone/>
            </a:pPr>
            <a:endParaRPr lang="es-ES" altLang="en-CL" sz="2400" i="1" dirty="0"/>
          </a:p>
          <a:p>
            <a:pPr eaLnBrk="1" hangingPunct="1">
              <a:buFont typeface="Wingdings 3" pitchFamily="2" charset="2"/>
              <a:buNone/>
            </a:pPr>
            <a:r>
              <a:rPr lang="es-ES" altLang="en-CL" sz="2400" i="1" dirty="0"/>
              <a:t>“Mejor que de nuestro juicio, debemos fiarnos del </a:t>
            </a:r>
            <a:r>
              <a:rPr lang="es-ES" altLang="en-CL" sz="2400" b="1" i="1" dirty="0"/>
              <a:t>cálculo algebraico</a:t>
            </a:r>
            <a:r>
              <a:rPr lang="es-ES" altLang="en-CL" sz="2400" i="1" dirty="0"/>
              <a:t>”</a:t>
            </a:r>
          </a:p>
          <a:p>
            <a:pPr eaLnBrk="1" hangingPunct="1">
              <a:buFont typeface="Wingdings 3" pitchFamily="2" charset="2"/>
              <a:buNone/>
            </a:pPr>
            <a:endParaRPr lang="es-ES" altLang="en-CL" sz="2400" i="1" dirty="0"/>
          </a:p>
          <a:p>
            <a:pPr eaLnBrk="1" hangingPunct="1">
              <a:buFont typeface="Wingdings 3" pitchFamily="2" charset="2"/>
              <a:buNone/>
            </a:pPr>
            <a:r>
              <a:rPr lang="es-ES" altLang="en-CL" sz="2400" i="1" dirty="0"/>
              <a:t>Leonhard </a:t>
            </a:r>
            <a:r>
              <a:rPr lang="es-ES" altLang="en-CL" sz="2400" b="1" i="1" dirty="0"/>
              <a:t>Euler </a:t>
            </a:r>
            <a:r>
              <a:rPr lang="es-ES" altLang="en-CL" sz="2400" i="1" dirty="0"/>
              <a:t>(1707-1783)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0DAA8E-2071-60A6-DEF5-BCDA92AB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b="1" dirty="0">
                <a:latin typeface="Cambria" panose="02040503050406030204" pitchFamily="18" charset="0"/>
              </a:rPr>
              <a:t>Árbol Binario de Búsqueda. </a:t>
            </a:r>
            <a:r>
              <a:rPr lang="en-US" altLang="en-CL" sz="3600" b="1" dirty="0" err="1">
                <a:latin typeface="Cambria" panose="02040503050406030204" pitchFamily="18" charset="0"/>
              </a:rPr>
              <a:t>Definición</a:t>
            </a:r>
            <a:r>
              <a:rPr lang="en-US" altLang="en-CL" sz="3600" b="1" dirty="0">
                <a:latin typeface="Cambria" panose="02040503050406030204" pitchFamily="18" charset="0"/>
              </a:rPr>
              <a:t> formal</a:t>
            </a:r>
            <a:endParaRPr lang="es-ES" b="1" dirty="0">
              <a:latin typeface="Cambria" panose="02040503050406030204" pitchFamily="18" charset="0"/>
            </a:endParaRPr>
          </a:p>
        </p:txBody>
      </p:sp>
      <p:pic>
        <p:nvPicPr>
          <p:cNvPr id="81922" name="Picture 2">
            <a:extLst>
              <a:ext uri="{FF2B5EF4-FFF2-40B4-BE49-F238E27FC236}">
                <a16:creationId xmlns:a16="http://schemas.microsoft.com/office/drawing/2014/main" id="{70966F3B-3985-DAB4-36E6-B54D17D33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024327"/>
            <a:ext cx="8305800" cy="357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CE7FDF-8AF3-88BD-E8C2-C045B280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5494"/>
            <a:ext cx="2712642" cy="437657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3200" b="1" dirty="0" err="1">
                <a:latin typeface="Cambria" panose="02040503050406030204" pitchFamily="18" charset="0"/>
              </a:rPr>
              <a:t>Operaciones</a:t>
            </a:r>
            <a:r>
              <a:rPr lang="en-US" sz="3200" b="1" dirty="0">
                <a:latin typeface="Cambria" panose="02040503050406030204" pitchFamily="18" charset="0"/>
              </a:rPr>
              <a:t> y </a:t>
            </a:r>
            <a:r>
              <a:rPr lang="en-US" sz="3200" b="1" dirty="0" err="1">
                <a:latin typeface="Cambria" panose="02040503050406030204" pitchFamily="18" charset="0"/>
              </a:rPr>
              <a:t>Servicios</a:t>
            </a:r>
            <a:r>
              <a:rPr lang="en-US" sz="3200" b="1" dirty="0">
                <a:latin typeface="Cambria" panose="02040503050406030204" pitchFamily="18" charset="0"/>
              </a:rPr>
              <a:t> de ABB</a:t>
            </a:r>
            <a:endParaRPr lang="es-ES" sz="3200" b="1" dirty="0">
              <a:latin typeface="Cambria" panose="02040503050406030204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727" y="0"/>
            <a:ext cx="5460987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2168" y="0"/>
            <a:ext cx="524954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0408D0-A4F7-C22C-895B-21E3BD8B7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399032"/>
            <a:ext cx="4126375" cy="4471416"/>
          </a:xfrm>
        </p:spPr>
        <p:txBody>
          <a:bodyPr anchor="ctr">
            <a:normAutofit/>
          </a:bodyPr>
          <a:lstStyle/>
          <a:p>
            <a:pPr marL="355600" indent="-355600">
              <a:buFont typeface="Wingdings" pitchFamily="2" charset="2"/>
              <a:buChar char="q"/>
            </a:pPr>
            <a:r>
              <a:rPr lang="es-ES" altLang="en-CL" sz="2400" dirty="0">
                <a:solidFill>
                  <a:schemeClr val="bg1"/>
                </a:solidFill>
              </a:rPr>
              <a:t>Son un caso particular de los árboles binarios.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s-ES" altLang="en-CL" sz="2400" dirty="0">
                <a:solidFill>
                  <a:schemeClr val="bg1"/>
                </a:solidFill>
              </a:rPr>
              <a:t>Mantienen la mayoría de sus operaciones.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s-ES" altLang="en-CL" sz="2400" dirty="0">
                <a:solidFill>
                  <a:schemeClr val="bg1"/>
                </a:solidFill>
              </a:rPr>
              <a:t>No debe dar acceso a los métodos </a:t>
            </a:r>
            <a:r>
              <a:rPr lang="es-ES" altLang="en-CL" sz="2400" b="1" dirty="0" err="1">
                <a:solidFill>
                  <a:schemeClr val="bg1"/>
                </a:solidFill>
              </a:rPr>
              <a:t>AdicionarIzq</a:t>
            </a:r>
            <a:r>
              <a:rPr lang="es-ES" altLang="en-CL" sz="2400" b="1" dirty="0">
                <a:solidFill>
                  <a:schemeClr val="bg1"/>
                </a:solidFill>
              </a:rPr>
              <a:t>() </a:t>
            </a:r>
            <a:r>
              <a:rPr lang="es-ES" altLang="en-CL" sz="2400" dirty="0">
                <a:solidFill>
                  <a:schemeClr val="bg1"/>
                </a:solidFill>
              </a:rPr>
              <a:t>o </a:t>
            </a:r>
            <a:r>
              <a:rPr lang="es-ES" altLang="en-CL" sz="2400" b="1" dirty="0" err="1">
                <a:solidFill>
                  <a:schemeClr val="bg1"/>
                </a:solidFill>
              </a:rPr>
              <a:t>AdicionarDer</a:t>
            </a:r>
            <a:r>
              <a:rPr lang="es-ES" altLang="en-CL" sz="2400" b="1" dirty="0">
                <a:solidFill>
                  <a:schemeClr val="bg1"/>
                </a:solidFill>
              </a:rPr>
              <a:t>()</a:t>
            </a:r>
            <a:r>
              <a:rPr lang="es-ES" altLang="en-CL" sz="2400" dirty="0">
                <a:solidFill>
                  <a:schemeClr val="bg1"/>
                </a:solidFill>
              </a:rPr>
              <a:t>.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s-ES" altLang="en-CL" sz="2400" dirty="0">
                <a:solidFill>
                  <a:schemeClr val="bg1"/>
                </a:solidFill>
              </a:rPr>
              <a:t>Agregar nodos al árbol será sólo responsabilidad del propio </a:t>
            </a:r>
            <a:r>
              <a:rPr lang="es-ES" altLang="en-CL" sz="2400" b="1" dirty="0">
                <a:solidFill>
                  <a:schemeClr val="bg1"/>
                </a:solidFill>
              </a:rPr>
              <a:t>ABB.</a:t>
            </a:r>
            <a:endParaRPr lang="es-ES" altLang="en-CL" sz="24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endParaRPr lang="es-ES" altLang="en-CL" sz="24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endParaRPr lang="es-ES" altLang="en-CL" sz="2400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q"/>
            </a:pPr>
            <a:endParaRPr lang="es-ES" altLang="en-CL" sz="24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91" name="Rectangle 24590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3" name="Rectangle 24592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595" name="Group 24594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24596" name="Straight Connector 24595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97" name="Straight Connector 24596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98" name="Straight Connector 24597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99" name="Straight Connector 24598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01" name="Group 24600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4602" name="Oval 24601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03" name="Oval 24602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04" name="Oval 24603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05" name="Oval 24604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06" name="Oval 24605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07" name="Oval 24606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09" name="Rectangle 24608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611" name="Group 24610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4612" name="Straight Connector 24611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13" name="Straight Connector 24612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14" name="Straight Connector 24613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15" name="Straight Connector 24614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17" name="Rectangle 24616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619" name="Group 24618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24620" name="Straight Connector 24619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21" name="Straight Connector 24620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22" name="Straight Connector 24621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23" name="Straight Connector 24622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F2FD0CD-2204-1499-DEF0-EEE061D6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3900" b="1">
                <a:latin typeface="Cambria" panose="02040503050406030204" pitchFamily="18" charset="0"/>
              </a:rPr>
              <a:t>Operaciones y Servicios de ABB</a:t>
            </a:r>
            <a:endParaRPr lang="es-ES" sz="3900" b="1">
              <a:latin typeface="Cambria" panose="02040503050406030204" pitchFamily="18" charset="0"/>
            </a:endParaRPr>
          </a:p>
        </p:txBody>
      </p:sp>
      <p:graphicFrame>
        <p:nvGraphicFramePr>
          <p:cNvPr id="24580" name="Content Placeholder 1">
            <a:extLst>
              <a:ext uri="{FF2B5EF4-FFF2-40B4-BE49-F238E27FC236}">
                <a16:creationId xmlns:a16="http://schemas.microsoft.com/office/drawing/2014/main" id="{40AB13EE-0745-880A-FE8E-C3AAB115B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733210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35F46-C6C0-D8AD-6C22-70C462FA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CC539C7-49C8-4833-CA2E-3A44973F3A49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F62FD9B-7EDD-6068-F037-859B0F464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98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 dirty="0" err="1"/>
              <a:t>Búsqueda</a:t>
            </a:r>
            <a:r>
              <a:rPr lang="en-US" altLang="en-CL" sz="2800" dirty="0"/>
              <a:t> del 48:</a:t>
            </a:r>
            <a:endParaRPr lang="es-ES" altLang="en-C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BCAA7-39F6-7653-5F6D-984319769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600200"/>
            <a:ext cx="1395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48 &lt; 50</a:t>
            </a:r>
            <a:endParaRPr lang="es-ES" altLang="en-CL"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789224-D112-97DF-9868-ABD5FDAF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BD81D4B-BE64-C5A7-0E86-16F9734E3313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628" name="TextBox 10">
            <a:extLst>
              <a:ext uri="{FF2B5EF4-FFF2-40B4-BE49-F238E27FC236}">
                <a16:creationId xmlns:a16="http://schemas.microsoft.com/office/drawing/2014/main" id="{9AA92426-696A-CFFB-0AE6-3F6EEA769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98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/>
              <a:t>Búsqueda del 48:</a:t>
            </a:r>
            <a:endParaRPr lang="es-ES" altLang="en-CL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D6F8F-FB79-D849-53BD-5B6C8F3A8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743200"/>
            <a:ext cx="1395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48 &gt; 45</a:t>
            </a:r>
            <a:endParaRPr lang="es-ES" altLang="en-CL"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8DEF05-BFB5-B767-3C72-BA691884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D9C8888-9095-0F0B-D48E-AD473A12C26D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652" name="TextBox 10">
            <a:extLst>
              <a:ext uri="{FF2B5EF4-FFF2-40B4-BE49-F238E27FC236}">
                <a16:creationId xmlns:a16="http://schemas.microsoft.com/office/drawing/2014/main" id="{AD7DA5D9-012E-7305-A415-69E0B102D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98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/>
              <a:t>Búsqueda del 48:</a:t>
            </a:r>
            <a:endParaRPr lang="es-ES" altLang="en-CL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11E75-2DB9-1F90-979C-BDAE0F25A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86200"/>
            <a:ext cx="1394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 dirty="0">
                <a:solidFill>
                  <a:srgbClr val="C00000"/>
                </a:solidFill>
              </a:rPr>
              <a:t>48 = 48</a:t>
            </a:r>
            <a:endParaRPr lang="es-ES" altLang="en-CL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4B7525-754B-CED7-0D47-4A2A798E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D20CF4E-753A-4F40-B549-4E2337174D06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C4C43BE-99D7-5AE0-9B02-6EF1AD9D8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98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/>
              <a:t>Búsqueda del 93:</a:t>
            </a:r>
            <a:endParaRPr lang="es-ES" altLang="en-CL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ADC9C-BCB3-17BB-7F47-7F6354832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600200"/>
            <a:ext cx="1395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93 &gt; 50</a:t>
            </a:r>
            <a:endParaRPr lang="es-ES" altLang="en-CL"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1898CE-6D67-E30D-8F1D-99363844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F3AC300-A769-0EC1-9392-311DA77E6710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700" name="TextBox 10">
            <a:extLst>
              <a:ext uri="{FF2B5EF4-FFF2-40B4-BE49-F238E27FC236}">
                <a16:creationId xmlns:a16="http://schemas.microsoft.com/office/drawing/2014/main" id="{89ACC9AD-BBD0-DFCA-8A5B-768E2BC4D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98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/>
              <a:t>Búsqueda del 93:</a:t>
            </a:r>
            <a:endParaRPr lang="es-ES" altLang="en-CL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C9A7D-F8DE-2614-AF86-4D0A9A1B5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743200"/>
            <a:ext cx="1395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93 &gt; 80</a:t>
            </a:r>
            <a:endParaRPr lang="es-ES" altLang="en-CL"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6D3B80-E3E9-03DF-9408-DE6AEFCC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D04DA02-A4FA-56BF-B770-D511D12DB08A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724" name="TextBox 10">
            <a:extLst>
              <a:ext uri="{FF2B5EF4-FFF2-40B4-BE49-F238E27FC236}">
                <a16:creationId xmlns:a16="http://schemas.microsoft.com/office/drawing/2014/main" id="{65BE1C29-3FAC-43BD-7811-96E4A5479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98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/>
              <a:t>Búsqueda del 93:</a:t>
            </a:r>
            <a:endParaRPr lang="es-ES" altLang="en-CL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92E6F-56D6-08A4-CA75-670EFD5F8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419600"/>
            <a:ext cx="1395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93 &gt; 90</a:t>
            </a:r>
            <a:endParaRPr lang="es-ES" altLang="en-CL"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33E1F8-D672-85C6-2D1F-FBB9981C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7447B9C-4D94-EF6B-1DBE-BFF0F2F2D65B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748" name="TextBox 10">
            <a:extLst>
              <a:ext uri="{FF2B5EF4-FFF2-40B4-BE49-F238E27FC236}">
                <a16:creationId xmlns:a16="http://schemas.microsoft.com/office/drawing/2014/main" id="{48BE2045-E083-8A95-62A3-47CE9E8A7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98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/>
              <a:t>Búsqueda del 93:</a:t>
            </a:r>
            <a:endParaRPr lang="es-ES" altLang="en-CL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CF54E-1F74-352C-CCCA-7BBC2E2CF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486400"/>
            <a:ext cx="885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93 ?</a:t>
            </a:r>
            <a:endParaRPr lang="es-ES" altLang="en-CL"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759E2-A256-3F70-DFBF-9AA7C5A0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b="1" dirty="0" err="1">
                <a:latin typeface="Cambria" panose="02040503050406030204" pitchFamily="18" charset="0"/>
              </a:rPr>
              <a:t>Principales</a:t>
            </a:r>
            <a:r>
              <a:rPr lang="en-US" b="1" dirty="0">
                <a:latin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</a:rPr>
              <a:t>aportes</a:t>
            </a:r>
            <a:r>
              <a:rPr lang="en-US" b="1" dirty="0">
                <a:latin typeface="Cambria" panose="02040503050406030204" pitchFamily="18" charset="0"/>
              </a:rPr>
              <a:t> de Euler</a:t>
            </a:r>
            <a:endParaRPr lang="es-ES" b="1" dirty="0">
              <a:latin typeface="Cambria" panose="02040503050406030204" pitchFamily="18" charset="0"/>
            </a:endParaRPr>
          </a:p>
        </p:txBody>
      </p:sp>
      <p:sp>
        <p:nvSpPr>
          <p:cNvPr id="13314" name="Content Placeholder 5">
            <a:extLst>
              <a:ext uri="{FF2B5EF4-FFF2-40B4-BE49-F238E27FC236}">
                <a16:creationId xmlns:a16="http://schemas.microsoft.com/office/drawing/2014/main" id="{1290D5AD-0160-9C50-4148-BA6005146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 lnSpcReduction="10000"/>
          </a:bodyPr>
          <a:lstStyle/>
          <a:p>
            <a:r>
              <a:rPr lang="es-ES" altLang="en-CL" sz="2400" dirty="0"/>
              <a:t>Primero en emplear la notación </a:t>
            </a:r>
            <a:r>
              <a:rPr lang="es-ES" altLang="en-CL" sz="2400" i="1" dirty="0">
                <a:latin typeface="Times" pitchFamily="2" charset="0"/>
              </a:rPr>
              <a:t>f(x)</a:t>
            </a:r>
            <a:r>
              <a:rPr lang="es-ES" altLang="en-CL" sz="2400" dirty="0"/>
              <a:t>.</a:t>
            </a:r>
          </a:p>
          <a:p>
            <a:r>
              <a:rPr lang="es-ES" altLang="en-CL" sz="2400" dirty="0"/>
              <a:t>El número </a:t>
            </a:r>
            <a:r>
              <a:rPr lang="es-ES" altLang="en-CL" sz="2400" i="1" dirty="0">
                <a:latin typeface="Times" pitchFamily="2" charset="0"/>
              </a:rPr>
              <a:t>e</a:t>
            </a:r>
            <a:r>
              <a:rPr lang="es-ES" altLang="en-CL" sz="2400" dirty="0"/>
              <a:t> como límite de una sucesión.</a:t>
            </a:r>
          </a:p>
          <a:p>
            <a:r>
              <a:rPr lang="en-US" altLang="en-CL" sz="2400" dirty="0"/>
              <a:t>Series de Fourier y </a:t>
            </a:r>
            <a:r>
              <a:rPr lang="en-US" altLang="en-CL" sz="2400" dirty="0" err="1"/>
              <a:t>Ecuaciones</a:t>
            </a:r>
            <a:r>
              <a:rPr lang="en-US" altLang="en-CL" sz="2400" dirty="0"/>
              <a:t> de Euler-Lagrange.</a:t>
            </a:r>
          </a:p>
          <a:p>
            <a:r>
              <a:rPr lang="en-US" altLang="en-CL" sz="2400" dirty="0" err="1"/>
              <a:t>Ecuaciones</a:t>
            </a:r>
            <a:r>
              <a:rPr lang="en-US" altLang="en-CL" sz="2400" dirty="0"/>
              <a:t> </a:t>
            </a:r>
            <a:r>
              <a:rPr lang="en-US" altLang="en-CL" sz="2400" dirty="0" err="1"/>
              <a:t>diferenciales</a:t>
            </a:r>
            <a:r>
              <a:rPr lang="en-US" altLang="en-CL" sz="2400" dirty="0"/>
              <a:t>.</a:t>
            </a:r>
          </a:p>
          <a:p>
            <a:r>
              <a:rPr lang="en-US" altLang="en-CL" sz="2400" dirty="0" err="1"/>
              <a:t>Geometría</a:t>
            </a:r>
            <a:r>
              <a:rPr lang="en-US" altLang="en-CL" sz="2400" dirty="0"/>
              <a:t>.</a:t>
            </a:r>
          </a:p>
          <a:p>
            <a:r>
              <a:rPr lang="en-US" altLang="en-CL" sz="2400" dirty="0"/>
              <a:t>Series </a:t>
            </a:r>
            <a:r>
              <a:rPr lang="en-US" altLang="en-CL" sz="2400" dirty="0" err="1"/>
              <a:t>Infinitas</a:t>
            </a:r>
            <a:r>
              <a:rPr lang="en-US" altLang="en-CL" sz="2400" dirty="0"/>
              <a:t>.</a:t>
            </a:r>
          </a:p>
          <a:p>
            <a:r>
              <a:rPr lang="en-US" altLang="en-CL" sz="2400" b="1" dirty="0" err="1"/>
              <a:t>Problema</a:t>
            </a:r>
            <a:r>
              <a:rPr lang="en-US" altLang="en-CL" sz="2400" b="1" dirty="0"/>
              <a:t> de </a:t>
            </a:r>
            <a:r>
              <a:rPr lang="en-US" altLang="en-CL" sz="2400" b="1" dirty="0" err="1"/>
              <a:t>los</a:t>
            </a:r>
            <a:r>
              <a:rPr lang="en-US" altLang="en-CL" sz="2400" b="1" dirty="0"/>
              <a:t> </a:t>
            </a:r>
            <a:r>
              <a:rPr lang="en-US" altLang="en-CL" sz="2400" b="1" dirty="0" err="1"/>
              <a:t>puentes</a:t>
            </a:r>
            <a:r>
              <a:rPr lang="en-US" altLang="en-CL" sz="2400" b="1" dirty="0"/>
              <a:t> </a:t>
            </a:r>
            <a:r>
              <a:rPr lang="en-US" altLang="en-CL" sz="2400" b="1" dirty="0" err="1"/>
              <a:t>Königsberg</a:t>
            </a:r>
            <a:r>
              <a:rPr lang="en-US" altLang="en-CL" sz="2400" dirty="0"/>
              <a:t>.</a:t>
            </a:r>
            <a:endParaRPr lang="es-ES" altLang="en-CL" sz="2400" dirty="0"/>
          </a:p>
        </p:txBody>
      </p:sp>
      <p:pic>
        <p:nvPicPr>
          <p:cNvPr id="4" name="Picture 5" descr="http://www.math.rug.nl/~desnoo/bernoulli/geschiedenis/Euler.jpg">
            <a:extLst>
              <a:ext uri="{FF2B5EF4-FFF2-40B4-BE49-F238E27FC236}">
                <a16:creationId xmlns:a16="http://schemas.microsoft.com/office/drawing/2014/main" id="{C22C8989-0C84-280F-05B2-93D2BF7DF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6" r="802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19" name="Straight Connector 1331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A95E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3" name="Freeform: Shape 28678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684" name="Freeform: Shape 28680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12031-A3D7-6FE7-158C-7DEA8B42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 sz="4300" b="1" dirty="0">
                <a:latin typeface="Cambria" panose="02040503050406030204" pitchFamily="18" charset="0"/>
              </a:rPr>
              <a:t>Búsqueda en </a:t>
            </a:r>
            <a:r>
              <a:rPr lang="en-US" sz="4300" b="1" dirty="0">
                <a:latin typeface="Cambria" panose="02040503050406030204" pitchFamily="18" charset="0"/>
              </a:rPr>
              <a:t>ABB. </a:t>
            </a:r>
            <a:r>
              <a:rPr lang="en-US" sz="4300" b="1" dirty="0" err="1">
                <a:latin typeface="Cambria" panose="02040503050406030204" pitchFamily="18" charset="0"/>
              </a:rPr>
              <a:t>Algoritmo</a:t>
            </a:r>
            <a:endParaRPr lang="es-ES" sz="4300" b="1" dirty="0">
              <a:latin typeface="Cambria" panose="02040503050406030204" pitchFamily="18" charset="0"/>
            </a:endParaRPr>
          </a:p>
        </p:txBody>
      </p:sp>
      <p:sp>
        <p:nvSpPr>
          <p:cNvPr id="28674" name="Content Placeholder 1">
            <a:extLst>
              <a:ext uri="{FF2B5EF4-FFF2-40B4-BE49-F238E27FC236}">
                <a16:creationId xmlns:a16="http://schemas.microsoft.com/office/drawing/2014/main" id="{520837F7-0315-067A-838B-4112F1A14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Autofit/>
          </a:bodyPr>
          <a:lstStyle/>
          <a:p>
            <a:pPr>
              <a:buFont typeface="Wingdings 3" pitchFamily="18" charset="2"/>
              <a:buNone/>
              <a:defRPr/>
            </a:pPr>
            <a:r>
              <a:rPr lang="es-ES" sz="2800" b="1" dirty="0"/>
              <a:t>Buscar(X)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000" dirty="0"/>
              <a:t>Si el árbol es vacío entonces devolver falso.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000" dirty="0"/>
              <a:t>Si el elemento </a:t>
            </a:r>
            <a:r>
              <a:rPr lang="es-ES" sz="2000" b="1" dirty="0"/>
              <a:t>X</a:t>
            </a:r>
            <a:r>
              <a:rPr lang="es-ES" sz="2000" dirty="0"/>
              <a:t> a buscar es la raíz del árbol devolver verdadero.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000" dirty="0"/>
              <a:t>Si el elemento </a:t>
            </a:r>
            <a:r>
              <a:rPr lang="es-ES" sz="2000" b="1" dirty="0"/>
              <a:t>X</a:t>
            </a:r>
            <a:r>
              <a:rPr lang="es-ES" sz="2000" dirty="0"/>
              <a:t> es mayor que la raíz entonces Buscar a </a:t>
            </a:r>
            <a:r>
              <a:rPr lang="es-ES" sz="2000" b="1" dirty="0"/>
              <a:t>X</a:t>
            </a:r>
            <a:r>
              <a:rPr lang="es-ES" sz="2000" dirty="0"/>
              <a:t> en el subárbol derecho.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000" dirty="0"/>
              <a:t>Si el elemento </a:t>
            </a:r>
            <a:r>
              <a:rPr lang="es-ES" sz="2000" b="1" dirty="0"/>
              <a:t>X</a:t>
            </a:r>
            <a:r>
              <a:rPr lang="es-ES" sz="2000" dirty="0"/>
              <a:t> es menor que la raíz entonces Buscar a </a:t>
            </a:r>
            <a:r>
              <a:rPr lang="es-ES" sz="2000" b="1" dirty="0"/>
              <a:t>X</a:t>
            </a:r>
            <a:r>
              <a:rPr lang="es-ES" sz="2000" dirty="0"/>
              <a:t> en el subárbol izquierdo.</a:t>
            </a:r>
          </a:p>
          <a:p>
            <a:pPr>
              <a:buFont typeface="Wingdings 3" pitchFamily="18" charset="2"/>
              <a:buChar char=""/>
              <a:defRPr/>
            </a:pPr>
            <a:endParaRPr lang="es-ES" sz="2000" dirty="0"/>
          </a:p>
          <a:p>
            <a:pPr>
              <a:buFont typeface="Wingdings 3" pitchFamily="18" charset="2"/>
              <a:buChar char=""/>
              <a:defRPr/>
            </a:pPr>
            <a:endParaRPr lang="es-ES" sz="2000" dirty="0"/>
          </a:p>
          <a:p>
            <a:pPr>
              <a:buFont typeface="Wingdings 3" pitchFamily="18" charset="2"/>
              <a:buChar char=""/>
              <a:defRPr/>
            </a:pPr>
            <a:endParaRPr lang="es-ES" sz="2000" dirty="0"/>
          </a:p>
          <a:p>
            <a:pPr>
              <a:buFont typeface="Wingdings 3" pitchFamily="18" charset="2"/>
              <a:buChar char=""/>
              <a:defRPr/>
            </a:pPr>
            <a:endParaRPr lang="es-ES" sz="20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78C9C-9FCC-BE62-4CD3-45E2913B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Inserción en </a:t>
            </a:r>
            <a:r>
              <a:rPr lang="en-US" sz="4400" b="1" dirty="0">
                <a:latin typeface="Cambria" panose="02040503050406030204" pitchFamily="18" charset="0"/>
              </a:rPr>
              <a:t>ABB. </a:t>
            </a:r>
            <a:r>
              <a:rPr lang="en-US" sz="4400" b="1" dirty="0" err="1">
                <a:latin typeface="Cambria" panose="02040503050406030204" pitchFamily="18" charset="0"/>
              </a:rPr>
              <a:t>Condiciones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34820" name="Content Placeholder 1">
            <a:extLst>
              <a:ext uri="{FF2B5EF4-FFF2-40B4-BE49-F238E27FC236}">
                <a16:creationId xmlns:a16="http://schemas.microsoft.com/office/drawing/2014/main" id="{2506852C-EB7E-FCD0-DCC3-8C19B767B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111181"/>
              </p:ext>
            </p:extLst>
          </p:nvPr>
        </p:nvGraphicFramePr>
        <p:xfrm>
          <a:off x="628650" y="2209799"/>
          <a:ext cx="7886700" cy="396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1702D-CF06-963E-48C5-1EC5BD14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04DA239-1856-9E4A-9904-40A541CAC5AD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7AA8861-0646-8DDC-A151-AF0B5DDFF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824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n-CL" sz="2800"/>
              <a:t>Inserción</a:t>
            </a:r>
            <a:r>
              <a:rPr lang="en-US" altLang="en-CL" sz="2800"/>
              <a:t> del 93:</a:t>
            </a:r>
            <a:endParaRPr lang="es-ES" altLang="en-CL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E0AA3-5CE3-9629-51BF-E2A26F53A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600200"/>
            <a:ext cx="1395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93 &gt; 50</a:t>
            </a:r>
            <a:endParaRPr lang="es-ES" altLang="en-CL"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D85CE-203E-E5FE-64EC-6620B09D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E05F45B-CC66-533C-BDC6-CE627E2885D1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9EE89C-0183-25F6-E556-FD95E8F40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2743200"/>
            <a:ext cx="1395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93 &gt; 80</a:t>
            </a:r>
            <a:endParaRPr lang="es-ES" altLang="en-CL" sz="2800">
              <a:solidFill>
                <a:srgbClr val="C00000"/>
              </a:solidFill>
            </a:endParaRPr>
          </a:p>
        </p:txBody>
      </p:sp>
      <p:sp>
        <p:nvSpPr>
          <p:cNvPr id="36869" name="TextBox 10">
            <a:extLst>
              <a:ext uri="{FF2B5EF4-FFF2-40B4-BE49-F238E27FC236}">
                <a16:creationId xmlns:a16="http://schemas.microsoft.com/office/drawing/2014/main" id="{89F82E0D-6F9B-8D14-3A27-B497B5773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824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n-CL" sz="2800"/>
              <a:t>Inserción</a:t>
            </a:r>
            <a:r>
              <a:rPr lang="en-US" altLang="en-CL" sz="2800"/>
              <a:t> del 93:</a:t>
            </a:r>
            <a:endParaRPr lang="es-ES" altLang="en-CL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922FB7-9543-5654-AC1A-B515090F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037FA19-8E92-92F6-72F9-CDD2648E4B64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D09C76-D75D-36E2-E7B3-24FFCD447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419600"/>
            <a:ext cx="1395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93 &gt; 90</a:t>
            </a:r>
            <a:endParaRPr lang="es-ES" altLang="en-CL" sz="2800">
              <a:solidFill>
                <a:srgbClr val="C00000"/>
              </a:solidFill>
            </a:endParaRPr>
          </a:p>
        </p:txBody>
      </p:sp>
      <p:sp>
        <p:nvSpPr>
          <p:cNvPr id="37893" name="TextBox 10">
            <a:extLst>
              <a:ext uri="{FF2B5EF4-FFF2-40B4-BE49-F238E27FC236}">
                <a16:creationId xmlns:a16="http://schemas.microsoft.com/office/drawing/2014/main" id="{26431E67-397E-D132-263C-1BFB85807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824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n-CL" sz="2800"/>
              <a:t>Inserción</a:t>
            </a:r>
            <a:r>
              <a:rPr lang="en-US" altLang="en-CL" sz="2800"/>
              <a:t> del 93:</a:t>
            </a:r>
            <a:endParaRPr lang="es-ES" altLang="en-CL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DB430-C8C4-FE15-F633-D42B1BE4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5BE4DF7-7CF8-3D31-E90C-0E13A19160C5}"/>
              </a:ext>
            </a:extLst>
          </p:cNvPr>
          <p:cNvGraphicFramePr/>
          <p:nvPr/>
        </p:nvGraphicFramePr>
        <p:xfrm>
          <a:off x="1066800" y="1469994"/>
          <a:ext cx="7315200" cy="5007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9AEF9D-61BD-ED65-9CFB-F19852878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5486400"/>
            <a:ext cx="885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CL" sz="2800">
                <a:solidFill>
                  <a:srgbClr val="C00000"/>
                </a:solidFill>
              </a:rPr>
              <a:t>93 ?</a:t>
            </a:r>
            <a:endParaRPr lang="es-ES" altLang="en-CL" sz="2800">
              <a:solidFill>
                <a:srgbClr val="C00000"/>
              </a:solidFill>
            </a:endParaRPr>
          </a:p>
        </p:txBody>
      </p:sp>
      <p:sp>
        <p:nvSpPr>
          <p:cNvPr id="38917" name="TextBox 10">
            <a:extLst>
              <a:ext uri="{FF2B5EF4-FFF2-40B4-BE49-F238E27FC236}">
                <a16:creationId xmlns:a16="http://schemas.microsoft.com/office/drawing/2014/main" id="{693691D5-CF83-13A9-9185-22BE0904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824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n-CL" sz="2800"/>
              <a:t>Inserción</a:t>
            </a:r>
            <a:r>
              <a:rPr lang="en-US" altLang="en-CL" sz="2800"/>
              <a:t> del 93:</a:t>
            </a:r>
            <a:endParaRPr lang="es-ES" altLang="en-CL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092B69-5CB4-5966-3389-10AC2815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594"/>
            <a:ext cx="78867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Búsqueda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152ABDC-8B5D-E48D-C4A4-3A8B52970DDC}"/>
              </a:ext>
            </a:extLst>
          </p:cNvPr>
          <p:cNvGraphicFramePr/>
          <p:nvPr/>
        </p:nvGraphicFramePr>
        <p:xfrm>
          <a:off x="685800" y="1295400"/>
          <a:ext cx="8153400" cy="5388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940" name="TextBox 10">
            <a:extLst>
              <a:ext uri="{FF2B5EF4-FFF2-40B4-BE49-F238E27FC236}">
                <a16:creationId xmlns:a16="http://schemas.microsoft.com/office/drawing/2014/main" id="{175F2F73-7DC6-D33F-442B-B9D52AFBC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2824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n-CL" sz="2800"/>
              <a:t>Inserción</a:t>
            </a:r>
            <a:r>
              <a:rPr lang="en-US" altLang="en-CL" sz="2800"/>
              <a:t> del 93:</a:t>
            </a:r>
            <a:endParaRPr lang="es-ES" altLang="en-CL" sz="2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AABE7-8367-AAC7-48D7-75423108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Inserción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28674" name="Content Placeholder 1">
            <a:extLst>
              <a:ext uri="{FF2B5EF4-FFF2-40B4-BE49-F238E27FC236}">
                <a16:creationId xmlns:a16="http://schemas.microsoft.com/office/drawing/2014/main" id="{411621C6-1FE9-2069-085E-432FA6BF6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n-CL" sz="3200" dirty="0"/>
              <a:t>La </a:t>
            </a:r>
            <a:r>
              <a:rPr lang="es-ES" altLang="en-CL" sz="3200" b="1" dirty="0">
                <a:solidFill>
                  <a:schemeClr val="accent1"/>
                </a:solidFill>
              </a:rPr>
              <a:t>no existencia </a:t>
            </a:r>
            <a:r>
              <a:rPr lang="es-ES" altLang="en-CL" sz="3200" dirty="0"/>
              <a:t>de un elemento se concluye cuando en el proceso recursivo se llega a un </a:t>
            </a:r>
            <a:r>
              <a:rPr lang="es-ES" altLang="en-CL" sz="3200" b="1" dirty="0">
                <a:solidFill>
                  <a:schemeClr val="accent1"/>
                </a:solidFill>
              </a:rPr>
              <a:t>árbol vacío</a:t>
            </a:r>
            <a:r>
              <a:rPr lang="es-ES" altLang="en-CL" sz="3200" dirty="0"/>
              <a:t>.</a:t>
            </a:r>
          </a:p>
          <a:p>
            <a:r>
              <a:rPr lang="es-ES" altLang="en-CL" sz="3200" dirty="0"/>
              <a:t>En todos los casos siempre se realiza la inserción de una </a:t>
            </a:r>
            <a:r>
              <a:rPr lang="es-ES" altLang="en-CL" sz="3200" b="1" dirty="0">
                <a:solidFill>
                  <a:schemeClr val="accent1"/>
                </a:solidFill>
              </a:rPr>
              <a:t>hoja</a:t>
            </a:r>
            <a:r>
              <a:rPr lang="es-ES" altLang="en-CL" sz="3200" dirty="0"/>
              <a:t> y nunca la de un </a:t>
            </a:r>
            <a:r>
              <a:rPr lang="es-ES" altLang="en-CL" sz="3200" b="1" dirty="0">
                <a:solidFill>
                  <a:schemeClr val="accent1"/>
                </a:solidFill>
              </a:rPr>
              <a:t>nodo intermedio</a:t>
            </a:r>
            <a:r>
              <a:rPr lang="es-ES" altLang="en-CL" sz="3200" dirty="0"/>
              <a:t>.</a:t>
            </a:r>
          </a:p>
          <a:p>
            <a:endParaRPr lang="es-ES" altLang="en-CL" sz="3200" dirty="0"/>
          </a:p>
          <a:p>
            <a:endParaRPr lang="es-ES" altLang="en-CL" sz="3200" dirty="0"/>
          </a:p>
          <a:p>
            <a:endParaRPr lang="es-ES" altLang="en-CL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Freeform: Shape 28678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681" name="Freeform: Shape 28680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982E3-3FD9-D6B9-92D6-FE007817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 sz="4300" b="1">
                <a:latin typeface="Cambria" panose="02040503050406030204" pitchFamily="18" charset="0"/>
              </a:rPr>
              <a:t>Inserción en </a:t>
            </a:r>
            <a:r>
              <a:rPr lang="en-US" sz="4300" b="1">
                <a:latin typeface="Cambria" panose="02040503050406030204" pitchFamily="18" charset="0"/>
              </a:rPr>
              <a:t>ABB. Algoritmo</a:t>
            </a:r>
            <a:endParaRPr lang="es-ES" sz="4300" b="1">
              <a:latin typeface="Cambria" panose="02040503050406030204" pitchFamily="18" charset="0"/>
            </a:endParaRPr>
          </a:p>
        </p:txBody>
      </p:sp>
      <p:sp>
        <p:nvSpPr>
          <p:cNvPr id="28674" name="Content Placeholder 1">
            <a:extLst>
              <a:ext uri="{FF2B5EF4-FFF2-40B4-BE49-F238E27FC236}">
                <a16:creationId xmlns:a16="http://schemas.microsoft.com/office/drawing/2014/main" id="{4CCDE672-6FF4-900D-8884-BECF449D0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/>
          </a:bodyPr>
          <a:lstStyle/>
          <a:p>
            <a:pPr marL="0" indent="0">
              <a:buNone/>
              <a:defRPr/>
            </a:pPr>
            <a:r>
              <a:rPr lang="en-US" sz="2800" b="1" dirty="0" err="1"/>
              <a:t>Insertar</a:t>
            </a:r>
            <a:r>
              <a:rPr lang="en-US" sz="2800" b="1" dirty="0"/>
              <a:t>(X):</a:t>
            </a:r>
            <a:endParaRPr lang="es-ES" sz="2800" b="1" i="1" dirty="0"/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000" dirty="0"/>
              <a:t>Se crea un árbol con 2 hijos vacíos que tiene como raíz a </a:t>
            </a:r>
            <a:r>
              <a:rPr lang="es-ES" sz="2000" b="1" dirty="0"/>
              <a:t>X</a:t>
            </a:r>
            <a:r>
              <a:rPr lang="es-ES" sz="2000" dirty="0"/>
              <a:t>.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000" dirty="0"/>
              <a:t>Se “busca” el elemento a insertar.</a:t>
            </a:r>
          </a:p>
          <a:p>
            <a:pPr marL="906463" lvl="1" indent="-514350">
              <a:buFont typeface="+mj-lt"/>
              <a:buAutoNum type="alphaLcPeriod"/>
              <a:defRPr/>
            </a:pPr>
            <a:r>
              <a:rPr lang="es-ES" sz="2000" dirty="0"/>
              <a:t>Buscar a </a:t>
            </a:r>
            <a:r>
              <a:rPr lang="es-ES" sz="2000" b="1" dirty="0"/>
              <a:t>X</a:t>
            </a:r>
            <a:r>
              <a:rPr lang="es-ES" sz="2000" dirty="0"/>
              <a:t> en el árbol si el elemento es encontrado se devuelve falso o se lanza una excepción. </a:t>
            </a:r>
          </a:p>
          <a:p>
            <a:pPr marL="906463" lvl="1" indent="-514350">
              <a:buFont typeface="+mj-lt"/>
              <a:buAutoNum type="alphaLcPeriod"/>
              <a:defRPr/>
            </a:pPr>
            <a:r>
              <a:rPr lang="es-ES" sz="2000" dirty="0"/>
              <a:t>Si el elemento no es encontrado se agrega como hijo del ultimo árbol no vacío en el cual se chequeó en la búsqueda.</a:t>
            </a:r>
          </a:p>
          <a:p>
            <a:pPr>
              <a:buFont typeface="Wingdings 3" pitchFamily="18" charset="2"/>
              <a:buChar char=""/>
              <a:defRPr/>
            </a:pPr>
            <a:endParaRPr lang="es-ES" sz="1900" dirty="0"/>
          </a:p>
          <a:p>
            <a:pPr>
              <a:buFont typeface="Wingdings 3" pitchFamily="18" charset="2"/>
              <a:buChar char=""/>
              <a:defRPr/>
            </a:pPr>
            <a:endParaRPr lang="es-ES" sz="19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6FD59-5417-F419-1C47-924D6E19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Sucesor y Antecesor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43010" name="Content Placeholder 1">
            <a:extLst>
              <a:ext uri="{FF2B5EF4-FFF2-40B4-BE49-F238E27FC236}">
                <a16:creationId xmlns:a16="http://schemas.microsoft.com/office/drawing/2014/main" id="{DE493BDB-F04A-0AE9-A773-23BA41B3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</p:txBody>
      </p:sp>
      <p:pic>
        <p:nvPicPr>
          <p:cNvPr id="43012" name="Picture 2">
            <a:extLst>
              <a:ext uri="{FF2B5EF4-FFF2-40B4-BE49-F238E27FC236}">
                <a16:creationId xmlns:a16="http://schemas.microsoft.com/office/drawing/2014/main" id="{F9803180-0570-313C-F825-539ADDA0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30580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7" name="Rectangle 14344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946D4-14FC-66CA-760B-720D7D77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557190"/>
            <a:ext cx="3886133" cy="167156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500" b="1" dirty="0" err="1">
                <a:latin typeface="Cambria" panose="02040503050406030204" pitchFamily="18" charset="0"/>
              </a:rPr>
              <a:t>Problema</a:t>
            </a:r>
            <a:r>
              <a:rPr lang="en-US" sz="3500" b="1" dirty="0">
                <a:latin typeface="Cambria" panose="02040503050406030204" pitchFamily="18" charset="0"/>
              </a:rPr>
              <a:t> de </a:t>
            </a:r>
            <a:r>
              <a:rPr lang="en-US" sz="3500" b="1" dirty="0" err="1">
                <a:latin typeface="Cambria" panose="02040503050406030204" pitchFamily="18" charset="0"/>
              </a:rPr>
              <a:t>los</a:t>
            </a:r>
            <a:r>
              <a:rPr lang="en-US" sz="3500" b="1" dirty="0">
                <a:latin typeface="Cambria" panose="02040503050406030204" pitchFamily="18" charset="0"/>
              </a:rPr>
              <a:t> Puentes de </a:t>
            </a:r>
            <a:r>
              <a:rPr lang="en-US" sz="3500" b="1" dirty="0" err="1">
                <a:latin typeface="Cambria" panose="02040503050406030204" pitchFamily="18" charset="0"/>
              </a:rPr>
              <a:t>Königsberg</a:t>
            </a:r>
            <a:r>
              <a:rPr lang="en-US" sz="3500" b="1" dirty="0">
                <a:latin typeface="Cambria" panose="02040503050406030204" pitchFamily="18" charset="0"/>
              </a:rPr>
              <a:t> </a:t>
            </a:r>
            <a:endParaRPr lang="es-ES" sz="3500" b="1" dirty="0">
              <a:latin typeface="Cambria" panose="02040503050406030204" pitchFamily="18" charset="0"/>
            </a:endParaRPr>
          </a:p>
        </p:txBody>
      </p:sp>
      <p:sp>
        <p:nvSpPr>
          <p:cNvPr id="14338" name="Content Placeholder 1">
            <a:extLst>
              <a:ext uri="{FF2B5EF4-FFF2-40B4-BE49-F238E27FC236}">
                <a16:creationId xmlns:a16="http://schemas.microsoft.com/office/drawing/2014/main" id="{06FF3B5F-CAB6-601D-5E9B-549CD5FA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406650"/>
            <a:ext cx="3886131" cy="3722438"/>
          </a:xfrm>
        </p:spPr>
        <p:txBody>
          <a:bodyPr>
            <a:normAutofit/>
          </a:bodyPr>
          <a:lstStyle/>
          <a:p>
            <a:r>
              <a:rPr lang="es-ES" altLang="en-CL" sz="2400" dirty="0"/>
              <a:t>Dos islas en el río </a:t>
            </a:r>
            <a:r>
              <a:rPr lang="es-ES" altLang="en-CL" sz="2400" dirty="0" err="1"/>
              <a:t>Pregel</a:t>
            </a:r>
            <a:r>
              <a:rPr lang="es-ES" altLang="en-CL" sz="2400" dirty="0"/>
              <a:t>, que cruza Königsberg, se unen entre ellas y con la tierra firme mediante siete puentes. ¿Es posible dar un paseo empezando por una cualquiera de las cuatro partes de tierra firme, cruzando cada puente una sola vez y volviendo al punto de partida?</a:t>
            </a:r>
          </a:p>
        </p:txBody>
      </p:sp>
      <p:pic>
        <p:nvPicPr>
          <p:cNvPr id="14340" name="Picture 2" descr="Los siete puentes de Königsberg.">
            <a:hlinkClick r:id="rId2" tooltip="Los siete puentes de Königsberg."/>
            <a:extLst>
              <a:ext uri="{FF2B5EF4-FFF2-40B4-BE49-F238E27FC236}">
                <a16:creationId xmlns:a16="http://schemas.microsoft.com/office/drawing/2014/main" id="{14692FC9-2ED3-390A-B1DB-EC76CAC18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1" r="17203"/>
          <a:stretch/>
        </p:blipFill>
        <p:spPr bwMode="auto">
          <a:xfrm>
            <a:off x="4641866" y="10"/>
            <a:ext cx="450213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Freeform: Shape 44038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41" name="Freeform: Shape 44040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788A4-63D1-2FBC-D932-29306101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 sz="4700" b="1" dirty="0">
                <a:latin typeface="Cambria" panose="02040503050406030204" pitchFamily="18" charset="0"/>
              </a:rPr>
              <a:t>Sucesor en </a:t>
            </a:r>
            <a:r>
              <a:rPr lang="en-US" sz="4700" b="1" dirty="0">
                <a:latin typeface="Cambria" panose="02040503050406030204" pitchFamily="18" charset="0"/>
              </a:rPr>
              <a:t>ABB</a:t>
            </a:r>
            <a:endParaRPr lang="es-ES" sz="4700" b="1" dirty="0">
              <a:latin typeface="Cambria" panose="02040503050406030204" pitchFamily="18" charset="0"/>
            </a:endParaRPr>
          </a:p>
        </p:txBody>
      </p:sp>
      <p:sp>
        <p:nvSpPr>
          <p:cNvPr id="44034" name="Content Placeholder 1">
            <a:extLst>
              <a:ext uri="{FF2B5EF4-FFF2-40B4-BE49-F238E27FC236}">
                <a16:creationId xmlns:a16="http://schemas.microsoft.com/office/drawing/2014/main" id="{FAB2AB7E-C1FF-AC5E-8678-B4AD68E3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/>
          </a:bodyPr>
          <a:lstStyle/>
          <a:p>
            <a:pPr>
              <a:buFont typeface="Wingdings 3" pitchFamily="2" charset="2"/>
              <a:buNone/>
            </a:pPr>
            <a:r>
              <a:rPr lang="en-US" altLang="en-CL" sz="2800" b="1" dirty="0" err="1"/>
              <a:t>Sucesor</a:t>
            </a:r>
            <a:r>
              <a:rPr lang="en-US" altLang="en-CL" sz="2800" b="1" dirty="0"/>
              <a:t>(X)</a:t>
            </a:r>
          </a:p>
          <a:p>
            <a:pPr marL="457200" indent="-457200">
              <a:buFont typeface="+mj-lt"/>
              <a:buAutoNum type="arabicPeriod"/>
            </a:pPr>
            <a:r>
              <a:rPr lang="es-ES" altLang="en-CL" sz="2400" dirty="0"/>
              <a:t>Si un elemento x tiene hijo derecho distinto del vacío es porque hay elementos mayores que él, recordando que por la propia estructura de ABB al moverse a la izquierda estamos caminando hacia elementos menores, entonces el hijo más izquierdo del subárbol derecho de </a:t>
            </a:r>
            <a:r>
              <a:rPr lang="es-ES" altLang="en-CL" sz="2400" b="1" dirty="0"/>
              <a:t>X</a:t>
            </a:r>
            <a:r>
              <a:rPr lang="es-ES" altLang="en-CL" sz="2400" dirty="0"/>
              <a:t>, será su sucesor.</a:t>
            </a:r>
          </a:p>
          <a:p>
            <a:pPr>
              <a:buFont typeface="Wingdings 3" pitchFamily="2" charset="2"/>
              <a:buNone/>
            </a:pPr>
            <a:endParaRPr lang="es-ES" altLang="en-CL" sz="24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Freeform: Shape 29702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705" name="Freeform: Shape 29704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D1FD4-E45A-52F5-386A-D358583F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 sz="4700" b="1" dirty="0">
                <a:latin typeface="Cambria" panose="02040503050406030204" pitchFamily="18" charset="0"/>
              </a:rPr>
              <a:t>Sucesor en </a:t>
            </a:r>
            <a:r>
              <a:rPr lang="en-US" sz="4700" b="1" dirty="0">
                <a:latin typeface="Cambria" panose="02040503050406030204" pitchFamily="18" charset="0"/>
              </a:rPr>
              <a:t>ABB</a:t>
            </a:r>
            <a:endParaRPr lang="es-ES" sz="4700" b="1" dirty="0">
              <a:latin typeface="Cambria" panose="02040503050406030204" pitchFamily="18" charset="0"/>
            </a:endParaRPr>
          </a:p>
        </p:txBody>
      </p:sp>
      <p:sp>
        <p:nvSpPr>
          <p:cNvPr id="29698" name="Content Placeholder 1">
            <a:extLst>
              <a:ext uri="{FF2B5EF4-FFF2-40B4-BE49-F238E27FC236}">
                <a16:creationId xmlns:a16="http://schemas.microsoft.com/office/drawing/2014/main" id="{20DEC24E-2A0C-13A4-477D-7FEAA6C8B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/>
          </a:bodyPr>
          <a:lstStyle/>
          <a:p>
            <a:pPr>
              <a:buFont typeface="Wingdings 3" pitchFamily="18" charset="2"/>
              <a:buNone/>
              <a:defRPr/>
            </a:pPr>
            <a:r>
              <a:rPr lang="en-US" sz="2800" b="1" dirty="0" err="1"/>
              <a:t>Sucesor</a:t>
            </a:r>
            <a:r>
              <a:rPr lang="en-US" sz="2800" b="1" dirty="0"/>
              <a:t>(X)</a:t>
            </a:r>
          </a:p>
          <a:p>
            <a:pPr marL="623887" indent="-514350">
              <a:buFont typeface="+mj-lt"/>
              <a:buAutoNum type="arabicPeriod" startAt="2"/>
              <a:defRPr/>
            </a:pPr>
            <a:r>
              <a:rPr lang="es-ES" sz="2400" dirty="0"/>
              <a:t>Si el elemento </a:t>
            </a:r>
            <a:r>
              <a:rPr lang="es-ES" sz="2400" b="1" dirty="0"/>
              <a:t>X</a:t>
            </a:r>
            <a:r>
              <a:rPr lang="es-ES" sz="2400" dirty="0"/>
              <a:t> no tiene hijo derecho, el sucesor, si está, se encontrará hacia arriba en el árbol y será el primer nodo que tenga a </a:t>
            </a:r>
            <a:r>
              <a:rPr lang="es-ES" sz="2400" b="1" dirty="0"/>
              <a:t>X</a:t>
            </a:r>
            <a:r>
              <a:rPr lang="es-ES" sz="2400" dirty="0"/>
              <a:t> en su subárbol izquierdo. Si se llega a la raíz y no se ha cumplido esto es porque el elemento no tiene sucesor en el árbol.</a:t>
            </a:r>
          </a:p>
          <a:p>
            <a:pPr>
              <a:buFont typeface="Wingdings 3" pitchFamily="18" charset="2"/>
              <a:buChar char=""/>
              <a:defRPr/>
            </a:pPr>
            <a:endParaRPr lang="es-ES" sz="1900" dirty="0"/>
          </a:p>
          <a:p>
            <a:pPr>
              <a:buFont typeface="Wingdings 3" pitchFamily="18" charset="2"/>
              <a:buNone/>
              <a:defRPr/>
            </a:pPr>
            <a:endParaRPr lang="es-ES" sz="19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Freeform: Shape 29702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705" name="Freeform: Shape 29704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5BEAE-7AC7-D4A8-6D30-9A349F8B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Antecesor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29698" name="Content Placeholder 1">
            <a:extLst>
              <a:ext uri="{FF2B5EF4-FFF2-40B4-BE49-F238E27FC236}">
                <a16:creationId xmlns:a16="http://schemas.microsoft.com/office/drawing/2014/main" id="{77C7F29A-0614-045A-3A31-0FDF2046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 lnSpcReduction="10000"/>
          </a:bodyPr>
          <a:lstStyle/>
          <a:p>
            <a:pPr>
              <a:buFont typeface="Wingdings 3" pitchFamily="18" charset="2"/>
              <a:buNone/>
              <a:defRPr/>
            </a:pPr>
            <a:r>
              <a:rPr lang="en-US" sz="2800" b="1" dirty="0" err="1"/>
              <a:t>Antecesor</a:t>
            </a:r>
            <a:r>
              <a:rPr lang="en-US" sz="2800" b="1" dirty="0"/>
              <a:t>(X)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s-ES" sz="2400" dirty="0"/>
              <a:t>Si el elemento </a:t>
            </a:r>
            <a:r>
              <a:rPr lang="es-ES" sz="2400" b="1" dirty="0"/>
              <a:t>X</a:t>
            </a:r>
            <a:r>
              <a:rPr lang="es-ES" sz="2400" dirty="0"/>
              <a:t> tiene hijo izquierdo distinto del vacío es porque hay elementos menores que él, recordando que por la propia estructura de ABB al moverse a la derecha estamos caminando hacia elementos mayores, entonces el hijo más a la derecha del subárbol izquierdo de </a:t>
            </a:r>
            <a:r>
              <a:rPr lang="es-ES" sz="2400" b="1" dirty="0"/>
              <a:t>X</a:t>
            </a:r>
            <a:r>
              <a:rPr lang="es-ES" sz="2400" dirty="0"/>
              <a:t> será su antecesor.</a:t>
            </a:r>
          </a:p>
          <a:p>
            <a:pPr marL="623887" indent="-514350">
              <a:buFont typeface="+mj-lt"/>
              <a:buAutoNum type="arabicPeriod"/>
              <a:defRPr/>
            </a:pPr>
            <a:endParaRPr lang="es-ES" sz="2400" dirty="0"/>
          </a:p>
          <a:p>
            <a:pPr>
              <a:buFont typeface="Wingdings 3" pitchFamily="18" charset="2"/>
              <a:buNone/>
              <a:defRPr/>
            </a:pPr>
            <a:endParaRPr lang="es-ES" sz="24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Freeform: Shape 29702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705" name="Freeform: Shape 29704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8A538-BFC2-622F-4A14-E9AD4998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Antecesor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29698" name="Content Placeholder 1">
            <a:extLst>
              <a:ext uri="{FF2B5EF4-FFF2-40B4-BE49-F238E27FC236}">
                <a16:creationId xmlns:a16="http://schemas.microsoft.com/office/drawing/2014/main" id="{458995DD-34AB-0319-6838-56D4254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/>
          </a:bodyPr>
          <a:lstStyle/>
          <a:p>
            <a:pPr>
              <a:buFont typeface="Wingdings 3" pitchFamily="18" charset="2"/>
              <a:buNone/>
              <a:defRPr/>
            </a:pPr>
            <a:r>
              <a:rPr lang="en-US" sz="2800" b="1" dirty="0" err="1"/>
              <a:t>Antecesor</a:t>
            </a:r>
            <a:r>
              <a:rPr lang="en-US" sz="2800" b="1" dirty="0"/>
              <a:t>(X)</a:t>
            </a:r>
          </a:p>
          <a:p>
            <a:pPr marL="457200" indent="-457200">
              <a:buFont typeface="+mj-lt"/>
              <a:buAutoNum type="arabicPeriod" startAt="2"/>
              <a:defRPr/>
            </a:pPr>
            <a:r>
              <a:rPr lang="es-ES" sz="2400" dirty="0"/>
              <a:t>Si el elemento </a:t>
            </a:r>
            <a:r>
              <a:rPr lang="es-ES" sz="2400" b="1" dirty="0"/>
              <a:t>X</a:t>
            </a:r>
            <a:r>
              <a:rPr lang="es-ES" sz="2400" dirty="0"/>
              <a:t> no tiene hijo izquierdo el antecesor, si está, se encontrará hacia arriba en el árbol y será el primer nodo que tenga a </a:t>
            </a:r>
            <a:r>
              <a:rPr lang="es-ES" sz="2400" b="1" dirty="0"/>
              <a:t>X</a:t>
            </a:r>
            <a:r>
              <a:rPr lang="es-ES" sz="2400" dirty="0"/>
              <a:t> en su subárbol derecho. Si se llega a la raíz y no se ha cumplido esto es porque el elemento no tiene antecesor en el árbol.</a:t>
            </a:r>
          </a:p>
          <a:p>
            <a:pPr marL="623887" indent="-514350">
              <a:buFont typeface="+mj-lt"/>
              <a:buAutoNum type="arabicPeriod" startAt="2"/>
              <a:defRPr/>
            </a:pPr>
            <a:endParaRPr lang="es-ES" sz="2400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  <a:p>
            <a:pPr>
              <a:buFont typeface="Wingdings 3" pitchFamily="18" charset="2"/>
              <a:buNone/>
              <a:defRPr/>
            </a:pPr>
            <a:endParaRPr lang="es-ES" sz="2400" b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EC7E4-8428-682A-10BB-B4A8F017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s-ES" sz="4400" b="1" dirty="0">
                <a:latin typeface="Cambria" panose="02040503050406030204" pitchFamily="18" charset="0"/>
              </a:rPr>
              <a:t>Eliminación en </a:t>
            </a:r>
            <a:r>
              <a:rPr lang="en-US" sz="4400" b="1" dirty="0">
                <a:latin typeface="Cambria" panose="02040503050406030204" pitchFamily="18" charset="0"/>
              </a:rPr>
              <a:t>ABB. </a:t>
            </a:r>
            <a:r>
              <a:rPr lang="en-US" altLang="en-CL" sz="4400" b="1" dirty="0" err="1">
                <a:latin typeface="Cambria" panose="02040503050406030204" pitchFamily="18" charset="0"/>
              </a:rPr>
              <a:t>Restricciones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9EDFD82-9C94-92C5-513F-63BDB8CEB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116264"/>
              </p:ext>
            </p:extLst>
          </p:nvPr>
        </p:nvGraphicFramePr>
        <p:xfrm>
          <a:off x="628650" y="2362200"/>
          <a:ext cx="7886700" cy="396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CA4368-23A2-1A9C-7166-5F174738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b="1" dirty="0">
                <a:latin typeface="Cambria" panose="02040503050406030204" pitchFamily="18" charset="0"/>
              </a:rPr>
              <a:t>Eliminación </a:t>
            </a:r>
            <a:r>
              <a:rPr lang="es-ES" sz="4400" b="1">
                <a:latin typeface="Cambria" panose="02040503050406030204" pitchFamily="18" charset="0"/>
              </a:rPr>
              <a:t>en </a:t>
            </a:r>
            <a:r>
              <a:rPr lang="en-US" sz="4400" b="1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30722" name="Content Placeholder 1">
            <a:extLst>
              <a:ext uri="{FF2B5EF4-FFF2-40B4-BE49-F238E27FC236}">
                <a16:creationId xmlns:a16="http://schemas.microsoft.com/office/drawing/2014/main" id="{41DF9410-44DF-12CB-FCFC-E7F98ECF1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 3" pitchFamily="18" charset="2"/>
              <a:buNone/>
              <a:defRPr/>
            </a:pPr>
            <a:r>
              <a:rPr lang="en-US" sz="3200" dirty="0" err="1"/>
              <a:t>Casos</a:t>
            </a:r>
            <a:r>
              <a:rPr lang="en-US" sz="3200" dirty="0"/>
              <a:t> a </a:t>
            </a:r>
            <a:r>
              <a:rPr lang="en-US" sz="3200" dirty="0" err="1"/>
              <a:t>valorar</a:t>
            </a:r>
            <a:r>
              <a:rPr lang="en-US" sz="3200" dirty="0"/>
              <a:t> </a:t>
            </a:r>
            <a:r>
              <a:rPr lang="en-US" sz="3200" dirty="0" err="1"/>
              <a:t>para</a:t>
            </a:r>
            <a:r>
              <a:rPr lang="en-US" sz="3200" dirty="0"/>
              <a:t> la </a:t>
            </a:r>
            <a:r>
              <a:rPr lang="en-US" sz="3200" dirty="0" err="1"/>
              <a:t>eliminación</a:t>
            </a:r>
            <a:r>
              <a:rPr lang="en-US" sz="3200" dirty="0"/>
              <a:t>: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3200" dirty="0"/>
              <a:t>El elemento a eliminar esta en un nodo que </a:t>
            </a:r>
            <a:r>
              <a:rPr lang="es-ES" sz="3200" dirty="0">
                <a:solidFill>
                  <a:schemeClr val="accent1"/>
                </a:solidFill>
              </a:rPr>
              <a:t>no posee</a:t>
            </a:r>
            <a:r>
              <a:rPr lang="es-ES" sz="3200" dirty="0"/>
              <a:t> dos hijos </a:t>
            </a:r>
            <a:r>
              <a:rPr lang="es-ES" sz="3200" dirty="0">
                <a:solidFill>
                  <a:schemeClr val="accent1"/>
                </a:solidFill>
              </a:rPr>
              <a:t>diferentes del árbol vacío</a:t>
            </a:r>
            <a:r>
              <a:rPr lang="es-ES" sz="3200" dirty="0"/>
              <a:t>.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3200" dirty="0"/>
              <a:t>El elemento a eliminar esta en un nodo que </a:t>
            </a:r>
            <a:r>
              <a:rPr lang="es-ES" sz="3200" dirty="0">
                <a:solidFill>
                  <a:schemeClr val="accent1"/>
                </a:solidFill>
              </a:rPr>
              <a:t>posee</a:t>
            </a:r>
            <a:r>
              <a:rPr lang="es-ES" sz="3200" dirty="0"/>
              <a:t> dos hijos </a:t>
            </a:r>
            <a:r>
              <a:rPr lang="es-ES" sz="3200" dirty="0">
                <a:solidFill>
                  <a:schemeClr val="accent1"/>
                </a:solidFill>
              </a:rPr>
              <a:t>diferentes del árbol vacío</a:t>
            </a:r>
            <a:r>
              <a:rPr lang="es-ES" sz="3200" dirty="0"/>
              <a:t>.</a:t>
            </a:r>
          </a:p>
          <a:p>
            <a:pPr>
              <a:buFont typeface="Wingdings 3" pitchFamily="18" charset="2"/>
              <a:buChar char=""/>
              <a:defRPr/>
            </a:pPr>
            <a:endParaRPr lang="es-ES" sz="3200" dirty="0"/>
          </a:p>
          <a:p>
            <a:pPr>
              <a:buFont typeface="Wingdings 3" pitchFamily="18" charset="2"/>
              <a:buChar char=""/>
              <a:defRPr/>
            </a:pPr>
            <a:endParaRPr lang="es-ES" sz="3200" dirty="0"/>
          </a:p>
          <a:p>
            <a:pPr>
              <a:buFont typeface="Wingdings 3" pitchFamily="18" charset="2"/>
              <a:buChar char=""/>
              <a:defRPr/>
            </a:pPr>
            <a:endParaRPr lang="es-ES" sz="3200" dirty="0"/>
          </a:p>
          <a:p>
            <a:pPr>
              <a:buFont typeface="Wingdings 3" pitchFamily="18" charset="2"/>
              <a:buChar char=""/>
              <a:defRPr/>
            </a:pPr>
            <a:endParaRPr lang="es-ES" sz="32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8A62F8-BC72-C848-17D8-A2352975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b="1" dirty="0">
                <a:latin typeface="Cambria" panose="02040503050406030204" pitchFamily="18" charset="0"/>
              </a:rPr>
              <a:t>Eliminación </a:t>
            </a:r>
            <a:r>
              <a:rPr lang="es-ES" sz="4400" b="1">
                <a:latin typeface="Cambria" panose="02040503050406030204" pitchFamily="18" charset="0"/>
              </a:rPr>
              <a:t>en </a:t>
            </a:r>
            <a:r>
              <a:rPr lang="en-US" sz="4400" b="1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52226" name="Content Placeholder 1">
            <a:extLst>
              <a:ext uri="{FF2B5EF4-FFF2-40B4-BE49-F238E27FC236}">
                <a16:creationId xmlns:a16="http://schemas.microsoft.com/office/drawing/2014/main" id="{4C791CA0-4EF5-3676-B667-97FDDD9C4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 3" pitchFamily="2" charset="2"/>
              <a:buNone/>
            </a:pPr>
            <a:r>
              <a:rPr lang="en-US" altLang="en-CL" sz="3200" b="1"/>
              <a:t>Caso 1: Eliminar 48</a:t>
            </a:r>
            <a:endParaRPr lang="es-ES" altLang="en-CL" sz="3200" b="1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46C1F3F5-4C1A-0ADD-4A60-E6034472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6632"/>
          <a:stretch>
            <a:fillRect/>
          </a:stretch>
        </p:blipFill>
        <p:spPr bwMode="auto">
          <a:xfrm>
            <a:off x="1600200" y="2454274"/>
            <a:ext cx="7045923" cy="4038600"/>
          </a:xfrm>
          <a:prstGeom prst="snip2SameRect">
            <a:avLst>
              <a:gd name="adj1" fmla="val 50000"/>
              <a:gd name="adj2" fmla="val 13791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363F6-21A5-C88B-5987-0BBA0E2A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b="1" dirty="0">
                <a:latin typeface="Cambria" panose="02040503050406030204" pitchFamily="18" charset="0"/>
              </a:rPr>
              <a:t>Eliminación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53250" name="Content Placeholder 1">
            <a:extLst>
              <a:ext uri="{FF2B5EF4-FFF2-40B4-BE49-F238E27FC236}">
                <a16:creationId xmlns:a16="http://schemas.microsoft.com/office/drawing/2014/main" id="{3E7F3F4D-C3C4-2D4C-5BAC-EE0DA7D4D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 3" pitchFamily="2" charset="2"/>
              <a:buNone/>
            </a:pPr>
            <a:r>
              <a:rPr lang="en-US" altLang="en-CL" sz="3200" b="1"/>
              <a:t>Caso 1: Eliminar 48</a:t>
            </a:r>
            <a:endParaRPr lang="es-ES" altLang="en-CL" sz="3200" b="1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</p:txBody>
      </p:sp>
      <p:pic>
        <p:nvPicPr>
          <p:cNvPr id="53252" name="Picture 2">
            <a:extLst>
              <a:ext uri="{FF2B5EF4-FFF2-40B4-BE49-F238E27FC236}">
                <a16:creationId xmlns:a16="http://schemas.microsoft.com/office/drawing/2014/main" id="{14A64F6A-D3A0-AD2E-095C-F68110986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25699"/>
            <a:ext cx="76612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Freeform: Shape 30726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29" name="Freeform: Shape 30728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67A134-F3E6-CCA8-323D-0222F9F4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600" b="1">
                <a:latin typeface="Cambria" panose="02040503050406030204" pitchFamily="18" charset="0"/>
              </a:rPr>
              <a:t>Eliminación en </a:t>
            </a:r>
            <a:r>
              <a:rPr lang="en-US" sz="3600" b="1">
                <a:latin typeface="Cambria" panose="02040503050406030204" pitchFamily="18" charset="0"/>
              </a:rPr>
              <a:t>ABB</a:t>
            </a:r>
            <a:endParaRPr lang="es-ES" sz="3600" b="1">
              <a:latin typeface="Cambria" panose="02040503050406030204" pitchFamily="18" charset="0"/>
            </a:endParaRPr>
          </a:p>
        </p:txBody>
      </p:sp>
      <p:sp>
        <p:nvSpPr>
          <p:cNvPr id="30722" name="Content Placeholder 1">
            <a:extLst>
              <a:ext uri="{FF2B5EF4-FFF2-40B4-BE49-F238E27FC236}">
                <a16:creationId xmlns:a16="http://schemas.microsoft.com/office/drawing/2014/main" id="{758F1B07-F5E9-A4D3-C30F-37701535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/>
          </a:bodyPr>
          <a:lstStyle/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/>
              <a:t>Cuando se quiere eliminar un elemento que tiene al menos un hijo distinto del vacío la estrategia a seguir va ser solo conectar a su hijo no vacío con su padre donde mismo él estaba conectado.</a:t>
            </a:r>
          </a:p>
          <a:p>
            <a:pPr marL="623887" indent="-514350">
              <a:buFont typeface="+mj-lt"/>
              <a:buAutoNum type="arabicPeriod"/>
              <a:defRPr/>
            </a:pPr>
            <a:endParaRPr lang="es-ES" sz="2400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9F783-1C47-DD33-1B0C-389CABCD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b="1" dirty="0">
                <a:latin typeface="Cambria" panose="02040503050406030204" pitchFamily="18" charset="0"/>
              </a:rPr>
              <a:t>Eliminación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55298" name="Content Placeholder 1">
            <a:extLst>
              <a:ext uri="{FF2B5EF4-FFF2-40B4-BE49-F238E27FC236}">
                <a16:creationId xmlns:a16="http://schemas.microsoft.com/office/drawing/2014/main" id="{35964928-430A-8E75-15DE-35E774D3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 3" pitchFamily="2" charset="2"/>
              <a:buNone/>
            </a:pPr>
            <a:r>
              <a:rPr lang="en-US" altLang="en-CL" sz="3200" b="1"/>
              <a:t>Caso 2: Eliminar 50</a:t>
            </a:r>
            <a:endParaRPr lang="es-ES" altLang="en-CL" sz="3200" b="1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6E7A55E3-B664-1C7B-BDFC-76CAE332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6632"/>
          <a:stretch>
            <a:fillRect/>
          </a:stretch>
        </p:blipFill>
        <p:spPr bwMode="auto">
          <a:xfrm>
            <a:off x="1469427" y="2454274"/>
            <a:ext cx="7045923" cy="4038600"/>
          </a:xfrm>
          <a:prstGeom prst="snip2SameRect">
            <a:avLst>
              <a:gd name="adj1" fmla="val 50000"/>
              <a:gd name="adj2" fmla="val 13791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4F1FDE-F32F-7255-7A9E-DD82835C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b="1" dirty="0" err="1">
                <a:latin typeface="Cambria" panose="02040503050406030204" pitchFamily="18" charset="0"/>
              </a:rPr>
              <a:t>Problema</a:t>
            </a:r>
            <a:r>
              <a:rPr lang="en-US" b="1" dirty="0">
                <a:latin typeface="Cambria" panose="02040503050406030204" pitchFamily="18" charset="0"/>
              </a:rPr>
              <a:t> de </a:t>
            </a:r>
            <a:r>
              <a:rPr lang="en-US" b="1" dirty="0" err="1">
                <a:latin typeface="Cambria" panose="02040503050406030204" pitchFamily="18" charset="0"/>
              </a:rPr>
              <a:t>los</a:t>
            </a:r>
            <a:r>
              <a:rPr lang="en-US" b="1" dirty="0">
                <a:latin typeface="Cambria" panose="02040503050406030204" pitchFamily="18" charset="0"/>
              </a:rPr>
              <a:t> Puentes de </a:t>
            </a:r>
            <a:r>
              <a:rPr lang="en-US" b="1" dirty="0" err="1">
                <a:latin typeface="Cambria" panose="02040503050406030204" pitchFamily="18" charset="0"/>
              </a:rPr>
              <a:t>Königsber</a:t>
            </a:r>
            <a:r>
              <a:rPr lang="en-US" b="1" dirty="0">
                <a:latin typeface="Cambria" panose="02040503050406030204" pitchFamily="18" charset="0"/>
              </a:rPr>
              <a:t>. </a:t>
            </a:r>
            <a:r>
              <a:rPr lang="en-US" b="1" dirty="0" err="1">
                <a:latin typeface="Cambria" panose="02040503050406030204" pitchFamily="18" charset="0"/>
              </a:rPr>
              <a:t>Solución</a:t>
            </a:r>
            <a:r>
              <a:rPr lang="en-US" b="1" dirty="0">
                <a:latin typeface="Cambria" panose="02040503050406030204" pitchFamily="18" charset="0"/>
              </a:rPr>
              <a:t> del </a:t>
            </a:r>
            <a:r>
              <a:rPr lang="en-US" b="1" dirty="0" err="1">
                <a:latin typeface="Cambria" panose="02040503050406030204" pitchFamily="18" charset="0"/>
              </a:rPr>
              <a:t>problema</a:t>
            </a:r>
            <a:endParaRPr lang="es-ES" b="1" dirty="0">
              <a:latin typeface="Cambria" panose="02040503050406030204" pitchFamily="18" charset="0"/>
            </a:endParaRPr>
          </a:p>
        </p:txBody>
      </p:sp>
      <p:cxnSp>
        <p:nvCxnSpPr>
          <p:cNvPr id="88071" name="Straight Connector 8807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066" name="Picture 2" descr="Graf #1">
            <a:extLst>
              <a:ext uri="{FF2B5EF4-FFF2-40B4-BE49-F238E27FC236}">
                <a16:creationId xmlns:a16="http://schemas.microsoft.com/office/drawing/2014/main" id="{EF3268E7-0714-BDC9-E3F7-FBC2BDF74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517" y="2811104"/>
            <a:ext cx="2524860" cy="28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D77546-F87C-4B32-1FAE-C0FC4F7C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Autofit/>
          </a:bodyPr>
          <a:lstStyle/>
          <a:p>
            <a:r>
              <a:rPr lang="es-ES" altLang="en-CL" sz="2400" dirty="0"/>
              <a:t>Euler enfocó el problema representando cada parte de tierra por un punto y cada puente, por una línea, uniendo los puntos que se corresponden.</a:t>
            </a:r>
          </a:p>
          <a:p>
            <a:r>
              <a:rPr lang="es-ES" altLang="en-CL" sz="2400" dirty="0"/>
              <a:t>Consigue demostrar que el grafo asociado al esquema de puentes de Königsberg no tiene solución. Escribe el primer artículo sobre teoría de grafos en 1736.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D8EF4-7C64-E981-57E9-32A99773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b="1" dirty="0">
                <a:latin typeface="Cambria" panose="02040503050406030204" pitchFamily="18" charset="0"/>
              </a:rPr>
              <a:t>Eliminación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56322" name="Content Placeholder 1">
            <a:extLst>
              <a:ext uri="{FF2B5EF4-FFF2-40B4-BE49-F238E27FC236}">
                <a16:creationId xmlns:a16="http://schemas.microsoft.com/office/drawing/2014/main" id="{08C989F0-4A3B-F963-A706-6AD1F56F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 3" pitchFamily="2" charset="2"/>
              <a:buNone/>
            </a:pPr>
            <a:r>
              <a:rPr lang="en-US" altLang="en-CL" sz="3200" b="1"/>
              <a:t>Caso 2: Eliminar 50</a:t>
            </a:r>
          </a:p>
          <a:p>
            <a:pPr>
              <a:lnSpc>
                <a:spcPct val="150000"/>
              </a:lnSpc>
              <a:buFont typeface="Wingdings 3" pitchFamily="2" charset="2"/>
              <a:buNone/>
            </a:pPr>
            <a:r>
              <a:rPr lang="en-US" altLang="en-CL" sz="3200" b="1"/>
              <a:t>Variante 1:</a:t>
            </a:r>
            <a:endParaRPr lang="es-ES" altLang="en-CL" sz="3200" b="1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</p:txBody>
      </p:sp>
      <p:pic>
        <p:nvPicPr>
          <p:cNvPr id="56324" name="Picture 2">
            <a:extLst>
              <a:ext uri="{FF2B5EF4-FFF2-40B4-BE49-F238E27FC236}">
                <a16:creationId xmlns:a16="http://schemas.microsoft.com/office/drawing/2014/main" id="{D0A592E8-BC88-17B8-30A6-5C25311F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7772400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405C99-7CD7-A111-069D-04AFCD7C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b="1" dirty="0">
                <a:latin typeface="Cambria" panose="02040503050406030204" pitchFamily="18" charset="0"/>
              </a:rPr>
              <a:t>Eliminación en </a:t>
            </a:r>
            <a:r>
              <a:rPr lang="en-US" sz="4400" b="1" dirty="0">
                <a:latin typeface="Cambria" panose="02040503050406030204" pitchFamily="18" charset="0"/>
              </a:rPr>
              <a:t>ABB</a:t>
            </a:r>
            <a:endParaRPr lang="es-ES" sz="4400" b="1" dirty="0">
              <a:latin typeface="Cambria" panose="02040503050406030204" pitchFamily="18" charset="0"/>
            </a:endParaRPr>
          </a:p>
        </p:txBody>
      </p:sp>
      <p:sp>
        <p:nvSpPr>
          <p:cNvPr id="57346" name="Content Placeholder 1">
            <a:extLst>
              <a:ext uri="{FF2B5EF4-FFF2-40B4-BE49-F238E27FC236}">
                <a16:creationId xmlns:a16="http://schemas.microsoft.com/office/drawing/2014/main" id="{1EEB7501-15EB-BAA3-D02C-2D24474BF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 3" pitchFamily="2" charset="2"/>
              <a:buNone/>
            </a:pPr>
            <a:r>
              <a:rPr lang="en-US" altLang="en-CL" sz="3200" b="1"/>
              <a:t>Caso 2: Eliminar 50</a:t>
            </a:r>
          </a:p>
          <a:p>
            <a:pPr>
              <a:lnSpc>
                <a:spcPct val="150000"/>
              </a:lnSpc>
              <a:buFont typeface="Wingdings 3" pitchFamily="2" charset="2"/>
              <a:buNone/>
            </a:pPr>
            <a:r>
              <a:rPr lang="en-US" altLang="en-CL" sz="3200" b="1"/>
              <a:t>Variante 2:</a:t>
            </a:r>
            <a:endParaRPr lang="es-ES" altLang="en-CL" sz="3200" b="1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  <a:p>
            <a:endParaRPr lang="es-ES" altLang="en-CL" sz="3200"/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D6CBA0E3-2AF1-1086-3B5D-085BCCBE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6553200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Freeform: Shape 30726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29" name="Freeform: Shape 30728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B546F4-2036-2CFA-F71F-9BAF537B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600" b="1">
                <a:latin typeface="Cambria" panose="02040503050406030204" pitchFamily="18" charset="0"/>
              </a:rPr>
              <a:t>Eliminación en </a:t>
            </a:r>
            <a:r>
              <a:rPr lang="en-US" sz="3600" b="1">
                <a:latin typeface="Cambria" panose="02040503050406030204" pitchFamily="18" charset="0"/>
              </a:rPr>
              <a:t>ABB</a:t>
            </a:r>
            <a:endParaRPr lang="es-ES" sz="3600" b="1">
              <a:latin typeface="Cambria" panose="02040503050406030204" pitchFamily="18" charset="0"/>
            </a:endParaRPr>
          </a:p>
        </p:txBody>
      </p:sp>
      <p:sp>
        <p:nvSpPr>
          <p:cNvPr id="30722" name="Content Placeholder 1">
            <a:extLst>
              <a:ext uri="{FF2B5EF4-FFF2-40B4-BE49-F238E27FC236}">
                <a16:creationId xmlns:a16="http://schemas.microsoft.com/office/drawing/2014/main" id="{77FBDB88-CBC9-1E3E-0920-7641663D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/>
          </a:bodyPr>
          <a:lstStyle/>
          <a:p>
            <a:pPr marL="623887" indent="-514350">
              <a:buFont typeface="+mj-lt"/>
              <a:buAutoNum type="arabicPeriod" startAt="2"/>
              <a:defRPr/>
            </a:pPr>
            <a:r>
              <a:rPr lang="es-ES" sz="2400" dirty="0"/>
              <a:t>Cuando se quiere eliminar un elemento que tiene los dos hijos distintos del vacío la estrategia a seguir va ser colocar en su posición al sucesor o al antecesor del elemento a borrar.</a:t>
            </a:r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Freeform: Shape 30726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29" name="Freeform: Shape 30728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C0B3B-41EC-4752-1EF2-6C3ADE6A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600" b="1">
                <a:latin typeface="Cambria" panose="02040503050406030204" pitchFamily="18" charset="0"/>
              </a:rPr>
              <a:t>Eliminación en </a:t>
            </a:r>
            <a:r>
              <a:rPr lang="en-US" sz="3600" b="1">
                <a:latin typeface="Cambria" panose="02040503050406030204" pitchFamily="18" charset="0"/>
              </a:rPr>
              <a:t>ABB</a:t>
            </a:r>
            <a:endParaRPr lang="es-ES" sz="3600" b="1">
              <a:latin typeface="Cambria" panose="02040503050406030204" pitchFamily="18" charset="0"/>
            </a:endParaRPr>
          </a:p>
        </p:txBody>
      </p:sp>
      <p:sp>
        <p:nvSpPr>
          <p:cNvPr id="30722" name="Content Placeholder 1">
            <a:extLst>
              <a:ext uri="{FF2B5EF4-FFF2-40B4-BE49-F238E27FC236}">
                <a16:creationId xmlns:a16="http://schemas.microsoft.com/office/drawing/2014/main" id="{5B511292-F39F-888B-B358-93B9AE96C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Wingdings 3" pitchFamily="18" charset="2"/>
              <a:buNone/>
              <a:defRPr/>
            </a:pPr>
            <a:r>
              <a:rPr lang="en-US" sz="3000" b="1" dirty="0" err="1"/>
              <a:t>Eliminar</a:t>
            </a:r>
            <a:r>
              <a:rPr lang="en-US" sz="3000" b="1" dirty="0"/>
              <a:t>(X): </a:t>
            </a:r>
            <a:endParaRPr lang="en-US" sz="3000" b="1" i="1" dirty="0"/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600" dirty="0"/>
              <a:t>Buscar el elemento.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600" dirty="0"/>
              <a:t>Si tiene al menos un hijo igual al vacío:  pasa a ser hijo del padre de </a:t>
            </a:r>
            <a:r>
              <a:rPr lang="es-ES" sz="2600" b="1" dirty="0"/>
              <a:t>X</a:t>
            </a:r>
            <a:r>
              <a:rPr lang="es-ES" sz="2600" dirty="0"/>
              <a:t> en la misma posición en que se encontraba </a:t>
            </a:r>
            <a:r>
              <a:rPr lang="es-ES" sz="2600" b="1" dirty="0"/>
              <a:t>X</a:t>
            </a:r>
            <a:r>
              <a:rPr lang="es-ES" sz="2600" dirty="0"/>
              <a:t>.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600" dirty="0"/>
              <a:t>Si el elemento tiene 2 hijos: se pone el valor del </a:t>
            </a:r>
            <a:r>
              <a:rPr lang="es-ES" sz="2600" b="1" dirty="0"/>
              <a:t>sucesor</a:t>
            </a:r>
            <a:r>
              <a:rPr lang="es-ES" sz="2600" dirty="0"/>
              <a:t> en la raíz del árbol que contenía a </a:t>
            </a:r>
            <a:r>
              <a:rPr lang="es-ES" sz="2600" b="1" dirty="0"/>
              <a:t>X</a:t>
            </a:r>
            <a:r>
              <a:rPr lang="es-ES" sz="2600" dirty="0"/>
              <a:t> y se elimina de su antigua posición. (En este paso se podía haber sustituido el elemento por su antecesor también).</a:t>
            </a:r>
          </a:p>
          <a:p>
            <a:pPr>
              <a:buFont typeface="Wingdings 3" pitchFamily="18" charset="2"/>
              <a:buNone/>
              <a:defRPr/>
            </a:pPr>
            <a:endParaRPr lang="es-ES" sz="2400" b="1" i="1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CB6C0E-CF9D-B7B6-E0BB-CE63983D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45494"/>
            <a:ext cx="2712642" cy="437657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3200" b="1" dirty="0" err="1">
                <a:latin typeface="Cambria" panose="02040503050406030204" pitchFamily="18" charset="0"/>
              </a:rPr>
              <a:t>Operaciones</a:t>
            </a:r>
            <a:r>
              <a:rPr lang="en-US" sz="3200" b="1" dirty="0">
                <a:latin typeface="Cambria" panose="02040503050406030204" pitchFamily="18" charset="0"/>
              </a:rPr>
              <a:t> y </a:t>
            </a:r>
            <a:r>
              <a:rPr lang="en-US" sz="3200" b="1" dirty="0" err="1">
                <a:latin typeface="Cambria" panose="02040503050406030204" pitchFamily="18" charset="0"/>
              </a:rPr>
              <a:t>Servicios</a:t>
            </a:r>
            <a:r>
              <a:rPr lang="en-US" sz="3200" b="1" dirty="0">
                <a:latin typeface="Cambria" panose="02040503050406030204" pitchFamily="18" charset="0"/>
              </a:rPr>
              <a:t> de ABB</a:t>
            </a:r>
            <a:endParaRPr lang="es-ES" sz="3200" b="1" dirty="0">
              <a:latin typeface="Cambria" panose="02040503050406030204" pitchFamily="18" charset="0"/>
            </a:endParaRPr>
          </a:p>
        </p:txBody>
      </p:sp>
      <p:sp>
        <p:nvSpPr>
          <p:cNvPr id="24583" name="Freeform: Shape 2458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727" y="0"/>
            <a:ext cx="5460987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5" name="Freeform: Shape 2458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2168" y="0"/>
            <a:ext cx="5249546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Content Placeholder 1">
            <a:extLst>
              <a:ext uri="{FF2B5EF4-FFF2-40B4-BE49-F238E27FC236}">
                <a16:creationId xmlns:a16="http://schemas.microsoft.com/office/drawing/2014/main" id="{462B1940-E368-4D23-EA6C-33E95FFA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399032"/>
            <a:ext cx="4126375" cy="4471416"/>
          </a:xfrm>
        </p:spPr>
        <p:txBody>
          <a:bodyPr anchor="ctr">
            <a:normAutofit/>
          </a:bodyPr>
          <a:lstStyle/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EsVacio</a:t>
            </a:r>
            <a:r>
              <a:rPr lang="es-ES" sz="2400" dirty="0">
                <a:solidFill>
                  <a:schemeClr val="bg1"/>
                </a:solidFill>
              </a:rPr>
              <a:t>(): Lógico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Raiz</a:t>
            </a:r>
            <a:r>
              <a:rPr lang="es-ES" sz="2400" dirty="0">
                <a:solidFill>
                  <a:schemeClr val="bg1"/>
                </a:solidFill>
              </a:rPr>
              <a:t>(): T</a:t>
            </a: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DevolverIzquierdo</a:t>
            </a:r>
            <a:r>
              <a:rPr lang="es-ES" sz="2400" dirty="0">
                <a:solidFill>
                  <a:schemeClr val="bg1"/>
                </a:solidFill>
              </a:rPr>
              <a:t>(): </a:t>
            </a:r>
            <a:r>
              <a:rPr lang="es-ES" sz="2400" dirty="0" err="1">
                <a:solidFill>
                  <a:schemeClr val="bg1"/>
                </a:solidFill>
              </a:rPr>
              <a:t>Arbol</a:t>
            </a:r>
            <a:endParaRPr lang="es-ES" sz="2400" dirty="0">
              <a:solidFill>
                <a:schemeClr val="bg1"/>
              </a:solidFill>
            </a:endParaRPr>
          </a:p>
          <a:p>
            <a:pPr marL="623887" indent="-514350">
              <a:buFont typeface="+mj-lt"/>
              <a:buAutoNum type="arabicPeriod"/>
              <a:defRPr/>
            </a:pPr>
            <a:r>
              <a:rPr lang="es-ES" sz="2400" dirty="0" err="1">
                <a:solidFill>
                  <a:schemeClr val="bg1"/>
                </a:solidFill>
              </a:rPr>
              <a:t>DevolverDerecho</a:t>
            </a:r>
            <a:r>
              <a:rPr lang="es-ES" sz="2400" dirty="0">
                <a:solidFill>
                  <a:schemeClr val="bg1"/>
                </a:solidFill>
              </a:rPr>
              <a:t>(): </a:t>
            </a:r>
            <a:r>
              <a:rPr lang="es-ES" sz="2400" dirty="0" err="1">
                <a:solidFill>
                  <a:schemeClr val="bg1"/>
                </a:solidFill>
              </a:rPr>
              <a:t>Arbol</a:t>
            </a:r>
            <a:endParaRPr lang="es-ES" sz="2400" dirty="0">
              <a:solidFill>
                <a:schemeClr val="bg1"/>
              </a:solidFill>
            </a:endParaRPr>
          </a:p>
          <a:p>
            <a:pPr marL="609600" indent="-609600">
              <a:buFontTx/>
              <a:buAutoNum type="arabicPeriod" startAt="7"/>
              <a:defRPr/>
            </a:pPr>
            <a:r>
              <a:rPr lang="es-ES" sz="2400" dirty="0">
                <a:solidFill>
                  <a:schemeClr val="bg1"/>
                </a:solidFill>
              </a:rPr>
              <a:t>Buscar(X): Lógico</a:t>
            </a:r>
          </a:p>
          <a:p>
            <a:pPr marL="609600" indent="-609600">
              <a:buFontTx/>
              <a:buAutoNum type="arabicPeriod" startAt="7"/>
              <a:defRPr/>
            </a:pPr>
            <a:r>
              <a:rPr lang="es-ES" sz="2400" dirty="0">
                <a:solidFill>
                  <a:schemeClr val="bg1"/>
                </a:solidFill>
              </a:rPr>
              <a:t>Insertar(X)</a:t>
            </a:r>
          </a:p>
          <a:p>
            <a:pPr marL="609600" indent="-609600">
              <a:buFontTx/>
              <a:buAutoNum type="arabicPeriod" startAt="7"/>
              <a:defRPr/>
            </a:pPr>
            <a:r>
              <a:rPr lang="es-ES" sz="2400" dirty="0">
                <a:solidFill>
                  <a:schemeClr val="bg1"/>
                </a:solidFill>
              </a:rPr>
              <a:t>Eliminar(x)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bstract background of blue mesh and nodes">
            <a:extLst>
              <a:ext uri="{FF2B5EF4-FFF2-40B4-BE49-F238E27FC236}">
                <a16:creationId xmlns:a16="http://schemas.microsoft.com/office/drawing/2014/main" id="{65433361-DDB1-68B5-97C1-ACA16B9CD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6" r="616" b="4682"/>
          <a:stretch/>
        </p:blipFill>
        <p:spPr>
          <a:xfrm flipH="1"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92E929-5091-2C42-98F4-22027DF1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altLang="en-CL" sz="4400" b="1" dirty="0">
                <a:latin typeface="Cambria" panose="02040503050406030204" pitchFamily="18" charset="0"/>
              </a:rPr>
              <a:t>Heaps</a:t>
            </a:r>
            <a:endParaRPr lang="en-US" sz="4400" b="1" dirty="0">
              <a:latin typeface="Cambria" panose="020405030504060302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50BA1-BF6A-47A1-CE57-DB0F35B8E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altLang="en-CL" sz="2800" dirty="0" err="1">
                <a:solidFill>
                  <a:schemeClr val="tx1"/>
                </a:solidFill>
              </a:rPr>
              <a:t>Definición</a:t>
            </a:r>
            <a:r>
              <a:rPr lang="en-US" altLang="en-CL" sz="2800" dirty="0">
                <a:solidFill>
                  <a:schemeClr val="tx1"/>
                </a:solidFill>
              </a:rPr>
              <a:t> y </a:t>
            </a:r>
            <a:r>
              <a:rPr lang="en-US" altLang="en-CL" sz="2800" dirty="0" err="1">
                <a:solidFill>
                  <a:schemeClr val="tx1"/>
                </a:solidFill>
              </a:rPr>
              <a:t>operaciones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9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0" y="453981"/>
            <a:ext cx="8455619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AF7FEA-5E62-1619-105A-5552A216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731520"/>
            <a:ext cx="7999609" cy="1426464"/>
          </a:xfrm>
        </p:spPr>
        <p:txBody>
          <a:bodyPr>
            <a:normAutofit/>
          </a:bodyPr>
          <a:lstStyle/>
          <a:p>
            <a:r>
              <a:rPr lang="en-CL" sz="4400" b="1" dirty="0">
                <a:solidFill>
                  <a:srgbClr val="FFFFFF"/>
                </a:solidFill>
                <a:latin typeface="Cambria" panose="02040503050406030204" pitchFamily="18" charset="0"/>
              </a:rPr>
              <a:t>Heap: definición general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0" y="2480956"/>
            <a:ext cx="6755199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BB800B-201F-B29D-70A5-7F11183F6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92" y="2789918"/>
            <a:ext cx="6277794" cy="3300196"/>
          </a:xfrm>
        </p:spPr>
        <p:txBody>
          <a:bodyPr anchor="ctr">
            <a:normAutofit/>
          </a:bodyPr>
          <a:lstStyle/>
          <a:p>
            <a:r>
              <a:rPr lang="en-CL" sz="2300"/>
              <a:t>Es una estructura de datos basada en un árbol binario balanceado que permite la implementación de colas con prioridad.</a:t>
            </a:r>
          </a:p>
          <a:p>
            <a:r>
              <a:rPr lang="en-CL" sz="2300"/>
              <a:t>El elemento más prioritario (valor más pequeño o mayor) siempre se encuentra en la raíz.</a:t>
            </a:r>
          </a:p>
          <a:p>
            <a:r>
              <a:rPr lang="en-CL" sz="2300"/>
              <a:t>Debe cumplir dos condiciones básicas: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L" sz="2300"/>
              <a:t>Orden invariante de Heap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L" sz="2300"/>
              <a:t>Forma invariante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9287" y="2480956"/>
            <a:ext cx="1584198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9287" y="4529023"/>
            <a:ext cx="1580522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71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78A60-3325-6AC8-EF38-802B6E4F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3467"/>
            <a:ext cx="2916395" cy="1800526"/>
          </a:xfrm>
        </p:spPr>
        <p:txBody>
          <a:bodyPr>
            <a:normAutofit/>
          </a:bodyPr>
          <a:lstStyle/>
          <a:p>
            <a:r>
              <a:rPr lang="en-CL" b="1">
                <a:latin typeface="Cambria" panose="02040503050406030204" pitchFamily="18" charset="0"/>
              </a:rPr>
              <a:t>Orden invariante de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5F21-031B-1BE0-2C3A-94B26A4EA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23381"/>
            <a:ext cx="2916396" cy="3929819"/>
          </a:xfrm>
        </p:spPr>
        <p:txBody>
          <a:bodyPr>
            <a:normAutofit lnSpcReduction="10000"/>
          </a:bodyPr>
          <a:lstStyle/>
          <a:p>
            <a:r>
              <a:rPr lang="en-CL" sz="2000" dirty="0"/>
              <a:t>El orden invariante garantiza que el nodo con mayor prioridad se encuentra en la raíz, en dos formas diferentes:</a:t>
            </a:r>
          </a:p>
          <a:p>
            <a:pPr marL="668338" lvl="1" indent="-325438">
              <a:buFont typeface="Wingdings" pitchFamily="2" charset="2"/>
              <a:buChar char="q"/>
            </a:pPr>
            <a:r>
              <a:rPr lang="en-CL" sz="2000" b="1" dirty="0"/>
              <a:t>Min-Heap</a:t>
            </a:r>
            <a:r>
              <a:rPr lang="en-CL" sz="2000" dirty="0"/>
              <a:t>: El valor de un nodo en el árbol es menor o igual que todos los valores de sus hijos.</a:t>
            </a:r>
          </a:p>
          <a:p>
            <a:pPr marL="668338" lvl="1" indent="-325438">
              <a:buFont typeface="Wingdings" pitchFamily="2" charset="2"/>
              <a:buChar char="q"/>
            </a:pPr>
            <a:r>
              <a:rPr lang="en-CL" sz="2000" b="1" dirty="0"/>
              <a:t>Max-Heap</a:t>
            </a:r>
            <a:r>
              <a:rPr lang="en-CL" sz="2000" dirty="0"/>
              <a:t>: El valor de un nodo en el árbol es mayor o igual que todos los valores de sus hijos.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283CCB-DB9B-A0BB-170C-D47ADE3BF3A0}"/>
              </a:ext>
            </a:extLst>
          </p:cNvPr>
          <p:cNvGrpSpPr/>
          <p:nvPr/>
        </p:nvGrpSpPr>
        <p:grpSpPr>
          <a:xfrm>
            <a:off x="5579975" y="643234"/>
            <a:ext cx="2602188" cy="5599876"/>
            <a:chOff x="6336933" y="952797"/>
            <a:chExt cx="2441321" cy="52536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F3073D-88E3-002D-1806-E96D5C9C1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850"/>
            <a:stretch/>
          </p:blipFill>
          <p:spPr>
            <a:xfrm>
              <a:off x="6336933" y="952797"/>
              <a:ext cx="2441321" cy="24723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D412C-2D96-27B0-0617-70FB25A8BD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25"/>
            <a:stretch/>
          </p:blipFill>
          <p:spPr>
            <a:xfrm>
              <a:off x="6400799" y="3734097"/>
              <a:ext cx="2354595" cy="2472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048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Black and white spiralling staircase">
            <a:extLst>
              <a:ext uri="{FF2B5EF4-FFF2-40B4-BE49-F238E27FC236}">
                <a16:creationId xmlns:a16="http://schemas.microsoft.com/office/drawing/2014/main" id="{521178E4-3337-D67D-DB4C-E9FCB511F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6" r="8561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78A60-3325-6AC8-EF38-802B6E4F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CL" sz="3500" b="1" dirty="0">
                <a:latin typeface="Cambria" panose="02040503050406030204" pitchFamily="18" charset="0"/>
              </a:rPr>
              <a:t>Forma invariante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5F21-031B-1BE0-2C3A-94B26A4EA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r>
              <a:rPr lang="en-CL" sz="1700"/>
              <a:t>La forma de un Heap está completamente determinada por la cantidad de elementos que contiene.</a:t>
            </a:r>
          </a:p>
          <a:p>
            <a:r>
              <a:rPr lang="en-CL" sz="1700"/>
              <a:t>Esta restricción indica que el árbol se llena nivel por nivel de izquierda a derecha.</a:t>
            </a:r>
          </a:p>
        </p:txBody>
      </p:sp>
    </p:spTree>
    <p:extLst>
      <p:ext uri="{BB962C8B-B14F-4D97-AF65-F5344CB8AC3E}">
        <p14:creationId xmlns:p14="http://schemas.microsoft.com/office/powerpoint/2010/main" val="1385865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Números y símbolos">
            <a:extLst>
              <a:ext uri="{FF2B5EF4-FFF2-40B4-BE49-F238E27FC236}">
                <a16:creationId xmlns:a16="http://schemas.microsoft.com/office/drawing/2014/main" id="{5BA8DF7E-7DB0-A673-FC37-1D589399A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6" r="11776" b="-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A2AFC-7C04-4C2B-F01F-8D74645D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365125"/>
            <a:ext cx="3181349" cy="1899912"/>
          </a:xfrm>
        </p:spPr>
        <p:txBody>
          <a:bodyPr>
            <a:normAutofit/>
          </a:bodyPr>
          <a:lstStyle/>
          <a:p>
            <a:r>
              <a:rPr lang="en-CL" sz="3500" b="1" dirty="0">
                <a:latin typeface="Cambria" panose="02040503050406030204" pitchFamily="18" charset="0"/>
              </a:rPr>
              <a:t>Algunas aplicaciones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2A935-63A4-B9BD-9A45-76334FFAE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0" y="2133600"/>
                <a:ext cx="3429000" cy="4359275"/>
              </a:xfrm>
            </p:spPr>
            <p:txBody>
              <a:bodyPr>
                <a:noAutofit/>
              </a:bodyPr>
              <a:lstStyle/>
              <a:p>
                <a:r>
                  <a:rPr lang="en-CL" sz="1800" b="1" dirty="0"/>
                  <a:t>Algoritmo HeapSort</a:t>
                </a:r>
                <a:r>
                  <a:rPr lang="en-CL" sz="1800" dirty="0"/>
                  <a:t>: ordena un vector en </a:t>
                </a:r>
                <a14:m>
                  <m:oMath xmlns:m="http://schemas.openxmlformats.org/officeDocument/2006/math">
                    <m:r>
                      <a:rPr lang="es-ES" sz="18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" sz="18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s-E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1800" b="0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s-E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s-E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Times" pitchFamily="2" charset="0"/>
                  </a:rPr>
                  <a:t>.</a:t>
                </a:r>
              </a:p>
              <a:p>
                <a:r>
                  <a:rPr lang="en-US" sz="1800" b="1" dirty="0"/>
                  <a:t>Cola con </a:t>
                </a:r>
                <a:r>
                  <a:rPr lang="en-US" sz="1800" b="1" dirty="0" err="1"/>
                  <a:t>prioridad</a:t>
                </a:r>
                <a:r>
                  <a:rPr lang="en-US" sz="1800" dirty="0"/>
                  <a:t>: las colas de </a:t>
                </a:r>
                <a:r>
                  <a:rPr lang="en-US" sz="1800" dirty="0" err="1"/>
                  <a:t>prioridad</a:t>
                </a:r>
                <a:r>
                  <a:rPr lang="en-US" sz="1800" dirty="0"/>
                  <a:t> se </a:t>
                </a:r>
                <a:r>
                  <a:rPr lang="en-US" sz="1800" dirty="0" err="1"/>
                  <a:t>pueden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implementar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manera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eficiente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utilizando</a:t>
                </a:r>
                <a:r>
                  <a:rPr lang="en-US" sz="1800" dirty="0"/>
                  <a:t> Heap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tiempo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s-ES" sz="18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E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s-ES" sz="1800" b="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1800" b="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E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s-ES" sz="1800" b="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1800" b="0" dirty="0"/>
              </a:p>
              <a:p>
                <a:r>
                  <a:rPr lang="en-US" sz="1800" b="1" dirty="0" err="1"/>
                  <a:t>Algoritmos</a:t>
                </a:r>
                <a:r>
                  <a:rPr lang="en-US" sz="1800" b="1" dirty="0"/>
                  <a:t> de </a:t>
                </a:r>
                <a:r>
                  <a:rPr lang="en-US" sz="1800" b="1" dirty="0" err="1"/>
                  <a:t>grafos</a:t>
                </a:r>
                <a:r>
                  <a:rPr lang="en-US" sz="1800" dirty="0"/>
                  <a:t>: las colas de </a:t>
                </a:r>
                <a:r>
                  <a:rPr lang="en-US" sz="1800" dirty="0" err="1"/>
                  <a:t>prioridad</a:t>
                </a:r>
                <a:r>
                  <a:rPr lang="en-US" sz="1800" dirty="0"/>
                  <a:t> se </a:t>
                </a:r>
                <a:r>
                  <a:rPr lang="en-US" sz="1800" dirty="0" err="1"/>
                  <a:t>utilizan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especialmente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algoritmos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como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el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camino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mínimo</a:t>
                </a:r>
                <a:r>
                  <a:rPr lang="en-US" sz="1800" dirty="0"/>
                  <a:t> de Dijkstra y </a:t>
                </a:r>
                <a:r>
                  <a:rPr lang="en-US" sz="1800" dirty="0" err="1"/>
                  <a:t>el</a:t>
                </a:r>
                <a:r>
                  <a:rPr lang="en-US" sz="1800" dirty="0"/>
                  <a:t> árbol de </a:t>
                </a:r>
                <a:r>
                  <a:rPr lang="en-US" sz="1800" dirty="0" err="1"/>
                  <a:t>expansión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mínimo</a:t>
                </a:r>
                <a:r>
                  <a:rPr lang="en-US" sz="1800" dirty="0"/>
                  <a:t> de Prim.</a:t>
                </a:r>
              </a:p>
              <a:p>
                <a:r>
                  <a:rPr lang="en-CL" sz="1800" b="1" dirty="0"/>
                  <a:t>Búsquedas exhaustivas de similitud</a:t>
                </a:r>
                <a:r>
                  <a:rPr lang="en-CL" sz="1800" dirty="0"/>
                  <a:t>: el algoritmo kNN puede ser resuelto usando Heap.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2A935-63A4-B9BD-9A45-76334FFAE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0" y="2133600"/>
                <a:ext cx="3429000" cy="4359275"/>
              </a:xfrm>
              <a:blipFill>
                <a:blip r:embed="rId3"/>
                <a:stretch>
                  <a:fillRect l="-1107" t="-1453" r="-1107" b="-1744"/>
                </a:stretch>
              </a:blipFill>
            </p:spPr>
            <p:txBody>
              <a:bodyPr/>
              <a:lstStyle/>
              <a:p>
                <a:r>
                  <a:rPr lang="en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19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9" name="Freeform: Shape 15368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62" name="Content Placeholder 1">
            <a:extLst>
              <a:ext uri="{FF2B5EF4-FFF2-40B4-BE49-F238E27FC236}">
                <a16:creationId xmlns:a16="http://schemas.microsoft.com/office/drawing/2014/main" id="{0FD04041-984E-DF28-C3CA-8AE8957E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6801"/>
            <a:ext cx="2593851" cy="5110162"/>
          </a:xfrm>
        </p:spPr>
        <p:txBody>
          <a:bodyPr>
            <a:noAutofit/>
          </a:bodyPr>
          <a:lstStyle/>
          <a:p>
            <a:pPr lvl="1"/>
            <a:r>
              <a:rPr lang="es-ES" altLang="en-CL" sz="2400"/>
              <a:t>Imagínenos tres personas cualesquiera, A, B y C.</a:t>
            </a:r>
          </a:p>
          <a:p>
            <a:pPr lvl="1"/>
            <a:r>
              <a:rPr lang="es-ES" altLang="en-CL" sz="2400"/>
              <a:t>Donde A sea amigo de B, B sea amigo de C y C sea amigo de A.</a:t>
            </a:r>
          </a:p>
          <a:p>
            <a:pPr lvl="1"/>
            <a:r>
              <a:rPr lang="en-US" altLang="en-CL" sz="2400"/>
              <a:t>¿Cómo quedaría representada esta relación de amistad entre A, B y C?</a:t>
            </a:r>
            <a:endParaRPr lang="es-ES" altLang="en-CL" sz="2400"/>
          </a:p>
          <a:p>
            <a:endParaRPr lang="es-ES" altLang="en-CL" sz="2400"/>
          </a:p>
          <a:p>
            <a:endParaRPr lang="es-ES" altLang="en-CL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856C53-F179-83EB-DBBB-48CDEE5D2CF9}"/>
              </a:ext>
            </a:extLst>
          </p:cNvPr>
          <p:cNvGrpSpPr/>
          <p:nvPr/>
        </p:nvGrpSpPr>
        <p:grpSpPr>
          <a:xfrm>
            <a:off x="5100739" y="2001347"/>
            <a:ext cx="3560660" cy="2883649"/>
            <a:chOff x="4114800" y="2185380"/>
            <a:chExt cx="4892675" cy="39624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19693FA-0FE9-9CC1-2440-83C72F21815C}"/>
                </a:ext>
              </a:extLst>
            </p:cNvPr>
            <p:cNvSpPr/>
            <p:nvPr/>
          </p:nvSpPr>
          <p:spPr>
            <a:xfrm>
              <a:off x="4267200" y="2185380"/>
              <a:ext cx="1066800" cy="1066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3600" b="1">
                  <a:solidFill>
                    <a:schemeClr val="accent1">
                      <a:lumMod val="50000"/>
                    </a:schemeClr>
                  </a:solidFill>
                </a:rPr>
                <a:t>A</a:t>
              </a:r>
              <a:endParaRPr lang="es-ES" sz="36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E053A00-D96F-158A-E024-57983688C7E5}"/>
                </a:ext>
              </a:extLst>
            </p:cNvPr>
            <p:cNvSpPr/>
            <p:nvPr/>
          </p:nvSpPr>
          <p:spPr>
            <a:xfrm>
              <a:off x="7924800" y="2185380"/>
              <a:ext cx="1066800" cy="1066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3600" b="1">
                  <a:solidFill>
                    <a:schemeClr val="accent1">
                      <a:lumMod val="50000"/>
                    </a:schemeClr>
                  </a:solidFill>
                </a:rPr>
                <a:t>B</a:t>
              </a:r>
              <a:endParaRPr lang="es-ES" sz="36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BA77A1A-1797-5154-B27D-B14A5F0E1842}"/>
                </a:ext>
              </a:extLst>
            </p:cNvPr>
            <p:cNvSpPr/>
            <p:nvPr/>
          </p:nvSpPr>
          <p:spPr>
            <a:xfrm>
              <a:off x="6019800" y="5080980"/>
              <a:ext cx="1066800" cy="10668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3600" b="1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endParaRPr lang="es-ES" sz="36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48B073-5B2B-23A2-E2F0-C2578D156809}"/>
                </a:ext>
              </a:extLst>
            </p:cNvPr>
            <p:cNvCxnSpPr>
              <a:cxnSpLocks/>
              <a:stCxn id="2" idx="6"/>
              <a:endCxn id="4" idx="2"/>
            </p:cNvCxnSpPr>
            <p:nvPr/>
          </p:nvCxnSpPr>
          <p:spPr>
            <a:xfrm>
              <a:off x="5334000" y="2718780"/>
              <a:ext cx="25908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FB9E0E-588F-86CA-B030-D8F8577E797D}"/>
                </a:ext>
              </a:extLst>
            </p:cNvPr>
            <p:cNvCxnSpPr>
              <a:cxnSpLocks/>
              <a:stCxn id="2" idx="4"/>
              <a:endCxn id="5" idx="1"/>
            </p:cNvCxnSpPr>
            <p:nvPr/>
          </p:nvCxnSpPr>
          <p:spPr>
            <a:xfrm rot="16200000" flipH="1">
              <a:off x="4495800" y="3556980"/>
              <a:ext cx="1984375" cy="13747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EE05E0-38C8-DD81-AA4F-714C41455A97}"/>
                </a:ext>
              </a:extLst>
            </p:cNvPr>
            <p:cNvCxnSpPr>
              <a:cxnSpLocks/>
              <a:stCxn id="5" idx="7"/>
              <a:endCxn id="4" idx="4"/>
            </p:cNvCxnSpPr>
            <p:nvPr/>
          </p:nvCxnSpPr>
          <p:spPr>
            <a:xfrm rot="5400000" flipH="1" flipV="1">
              <a:off x="6702425" y="3480780"/>
              <a:ext cx="1984375" cy="1527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7224AED5-CB35-7D27-0435-7369E6D86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2261580"/>
              <a:ext cx="11588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en-CL" sz="1200" dirty="0"/>
                <a:t>Es Amigo</a:t>
              </a:r>
              <a:endParaRPr lang="es-ES" altLang="en-CL" sz="1200" dirty="0"/>
            </a:p>
          </p:txBody>
        </p: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9C0DC3F5-14AF-C5F8-DC95-BFF63547F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090380"/>
              <a:ext cx="11588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en-CL" sz="1200" dirty="0"/>
                <a:t>Es Amigo</a:t>
              </a:r>
              <a:endParaRPr lang="es-ES" altLang="en-CL" sz="1200" dirty="0"/>
            </a:p>
          </p:txBody>
        </p: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1109D5C5-3704-81E9-E6A3-9A366154D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4090380"/>
              <a:ext cx="11588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norm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en-CL" sz="1200" dirty="0"/>
                <a:t>Es Amigo</a:t>
              </a:r>
              <a:endParaRPr lang="es-ES" altLang="en-CL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9EBCA-0C16-0599-47D1-8F906EED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502920"/>
            <a:ext cx="2564892" cy="1463040"/>
          </a:xfrm>
        </p:spPr>
        <p:txBody>
          <a:bodyPr anchor="ctr">
            <a:normAutofit/>
          </a:bodyPr>
          <a:lstStyle/>
          <a:p>
            <a:r>
              <a:rPr lang="en-CL" sz="4200" b="1" dirty="0">
                <a:latin typeface="Cambria" panose="02040503050406030204" pitchFamily="18" charset="0"/>
              </a:rPr>
              <a:t>Inserción en Heap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80309" y="1227582"/>
            <a:ext cx="1554480" cy="13716"/>
          </a:xfrm>
          <a:custGeom>
            <a:avLst/>
            <a:gdLst>
              <a:gd name="connsiteX0" fmla="*/ 0 w 1554480"/>
              <a:gd name="connsiteY0" fmla="*/ 0 h 13716"/>
              <a:gd name="connsiteX1" fmla="*/ 549250 w 1554480"/>
              <a:gd name="connsiteY1" fmla="*/ 0 h 13716"/>
              <a:gd name="connsiteX2" fmla="*/ 1082954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4925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  <a:gd name="connsiteX0" fmla="*/ 0 w 1554480"/>
              <a:gd name="connsiteY0" fmla="*/ 0 h 13716"/>
              <a:gd name="connsiteX1" fmla="*/ 502615 w 1554480"/>
              <a:gd name="connsiteY1" fmla="*/ 0 h 13716"/>
              <a:gd name="connsiteX2" fmla="*/ 974141 w 1554480"/>
              <a:gd name="connsiteY2" fmla="*/ 0 h 13716"/>
              <a:gd name="connsiteX3" fmla="*/ 1554480 w 1554480"/>
              <a:gd name="connsiteY3" fmla="*/ 0 h 13716"/>
              <a:gd name="connsiteX4" fmla="*/ 1554480 w 1554480"/>
              <a:gd name="connsiteY4" fmla="*/ 13716 h 13716"/>
              <a:gd name="connsiteX5" fmla="*/ 1067410 w 1554480"/>
              <a:gd name="connsiteY5" fmla="*/ 13716 h 13716"/>
              <a:gd name="connsiteX6" fmla="*/ 518160 w 1554480"/>
              <a:gd name="connsiteY6" fmla="*/ 13716 h 13716"/>
              <a:gd name="connsiteX7" fmla="*/ 0 w 1554480"/>
              <a:gd name="connsiteY7" fmla="*/ 13716 h 13716"/>
              <a:gd name="connsiteX8" fmla="*/ 0 w 1554480"/>
              <a:gd name="connsiteY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3716" fill="none" extrusionOk="0">
                <a:moveTo>
                  <a:pt x="0" y="0"/>
                </a:moveTo>
                <a:cubicBezTo>
                  <a:pt x="69558" y="-27075"/>
                  <a:pt x="365297" y="14897"/>
                  <a:pt x="549250" y="0"/>
                </a:cubicBezTo>
                <a:cubicBezTo>
                  <a:pt x="762323" y="14872"/>
                  <a:pt x="864871" y="21041"/>
                  <a:pt x="1082954" y="0"/>
                </a:cubicBezTo>
                <a:cubicBezTo>
                  <a:pt x="1306037" y="9403"/>
                  <a:pt x="1371926" y="14821"/>
                  <a:pt x="1554480" y="0"/>
                </a:cubicBezTo>
                <a:cubicBezTo>
                  <a:pt x="1554010" y="4793"/>
                  <a:pt x="1554680" y="10394"/>
                  <a:pt x="1554480" y="13716"/>
                </a:cubicBezTo>
                <a:cubicBezTo>
                  <a:pt x="1328957" y="3179"/>
                  <a:pt x="1207025" y="27731"/>
                  <a:pt x="1067410" y="13716"/>
                </a:cubicBezTo>
                <a:cubicBezTo>
                  <a:pt x="897316" y="-7440"/>
                  <a:pt x="788951" y="-24962"/>
                  <a:pt x="549250" y="13716"/>
                </a:cubicBezTo>
                <a:cubicBezTo>
                  <a:pt x="300394" y="-2982"/>
                  <a:pt x="129576" y="35301"/>
                  <a:pt x="0" y="13716"/>
                </a:cubicBezTo>
                <a:cubicBezTo>
                  <a:pt x="354" y="8869"/>
                  <a:pt x="649" y="6738"/>
                  <a:pt x="0" y="0"/>
                </a:cubicBezTo>
                <a:close/>
              </a:path>
              <a:path w="1554480" h="13716" stroke="0" extrusionOk="0">
                <a:moveTo>
                  <a:pt x="0" y="0"/>
                </a:moveTo>
                <a:cubicBezTo>
                  <a:pt x="249513" y="10124"/>
                  <a:pt x="389298" y="10419"/>
                  <a:pt x="502615" y="0"/>
                </a:cubicBezTo>
                <a:cubicBezTo>
                  <a:pt x="616735" y="10147"/>
                  <a:pt x="791037" y="-19212"/>
                  <a:pt x="974141" y="0"/>
                </a:cubicBezTo>
                <a:cubicBezTo>
                  <a:pt x="1141919" y="34853"/>
                  <a:pt x="1248514" y="16971"/>
                  <a:pt x="1554480" y="0"/>
                </a:cubicBezTo>
                <a:cubicBezTo>
                  <a:pt x="1554288" y="3835"/>
                  <a:pt x="1554171" y="7531"/>
                  <a:pt x="1554480" y="13716"/>
                </a:cubicBezTo>
                <a:cubicBezTo>
                  <a:pt x="1337806" y="9080"/>
                  <a:pt x="1308467" y="19887"/>
                  <a:pt x="1067410" y="13716"/>
                </a:cubicBezTo>
                <a:cubicBezTo>
                  <a:pt x="824349" y="13143"/>
                  <a:pt x="783437" y="24151"/>
                  <a:pt x="518160" y="13716"/>
                </a:cubicBezTo>
                <a:cubicBezTo>
                  <a:pt x="271530" y="4598"/>
                  <a:pt x="132568" y="-7659"/>
                  <a:pt x="0" y="13716"/>
                </a:cubicBezTo>
                <a:cubicBezTo>
                  <a:pt x="768" y="9617"/>
                  <a:pt x="-274" y="4847"/>
                  <a:pt x="0" y="0"/>
                </a:cubicBezTo>
                <a:close/>
              </a:path>
              <a:path w="1554480" h="13716" fill="none" stroke="0" extrusionOk="0">
                <a:moveTo>
                  <a:pt x="0" y="0"/>
                </a:moveTo>
                <a:cubicBezTo>
                  <a:pt x="95687" y="-31247"/>
                  <a:pt x="331569" y="3404"/>
                  <a:pt x="549250" y="0"/>
                </a:cubicBezTo>
                <a:cubicBezTo>
                  <a:pt x="776590" y="6530"/>
                  <a:pt x="844530" y="-5109"/>
                  <a:pt x="1082954" y="0"/>
                </a:cubicBezTo>
                <a:cubicBezTo>
                  <a:pt x="1293569" y="15486"/>
                  <a:pt x="1361850" y="13824"/>
                  <a:pt x="1554480" y="0"/>
                </a:cubicBezTo>
                <a:cubicBezTo>
                  <a:pt x="1553504" y="4786"/>
                  <a:pt x="1554832" y="10912"/>
                  <a:pt x="1554480" y="13716"/>
                </a:cubicBezTo>
                <a:cubicBezTo>
                  <a:pt x="1366718" y="4861"/>
                  <a:pt x="1218290" y="26644"/>
                  <a:pt x="1067410" y="13716"/>
                </a:cubicBezTo>
                <a:cubicBezTo>
                  <a:pt x="900327" y="-8822"/>
                  <a:pt x="792178" y="6310"/>
                  <a:pt x="549250" y="13716"/>
                </a:cubicBezTo>
                <a:cubicBezTo>
                  <a:pt x="295300" y="2843"/>
                  <a:pt x="142619" y="40779"/>
                  <a:pt x="0" y="13716"/>
                </a:cubicBezTo>
                <a:cubicBezTo>
                  <a:pt x="813" y="8812"/>
                  <a:pt x="948" y="672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54480"/>
                      <a:gd name="connsiteY0" fmla="*/ 0 h 13716"/>
                      <a:gd name="connsiteX1" fmla="*/ 549250 w 1554480"/>
                      <a:gd name="connsiteY1" fmla="*/ 0 h 13716"/>
                      <a:gd name="connsiteX2" fmla="*/ 1082954 w 1554480"/>
                      <a:gd name="connsiteY2" fmla="*/ 0 h 13716"/>
                      <a:gd name="connsiteX3" fmla="*/ 1554480 w 1554480"/>
                      <a:gd name="connsiteY3" fmla="*/ 0 h 13716"/>
                      <a:gd name="connsiteX4" fmla="*/ 1554480 w 1554480"/>
                      <a:gd name="connsiteY4" fmla="*/ 13716 h 13716"/>
                      <a:gd name="connsiteX5" fmla="*/ 1067410 w 1554480"/>
                      <a:gd name="connsiteY5" fmla="*/ 13716 h 13716"/>
                      <a:gd name="connsiteX6" fmla="*/ 549250 w 1554480"/>
                      <a:gd name="connsiteY6" fmla="*/ 13716 h 13716"/>
                      <a:gd name="connsiteX7" fmla="*/ 0 w 1554480"/>
                      <a:gd name="connsiteY7" fmla="*/ 13716 h 13716"/>
                      <a:gd name="connsiteX8" fmla="*/ 0 w 1554480"/>
                      <a:gd name="connsiteY8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54480" h="13716" fill="none" extrusionOk="0">
                        <a:moveTo>
                          <a:pt x="0" y="0"/>
                        </a:moveTo>
                        <a:cubicBezTo>
                          <a:pt x="114141" y="-19864"/>
                          <a:pt x="345055" y="-1657"/>
                          <a:pt x="549250" y="0"/>
                        </a:cubicBezTo>
                        <a:cubicBezTo>
                          <a:pt x="753445" y="1657"/>
                          <a:pt x="862292" y="-5674"/>
                          <a:pt x="1082954" y="0"/>
                        </a:cubicBezTo>
                        <a:cubicBezTo>
                          <a:pt x="1303616" y="5674"/>
                          <a:pt x="1363530" y="4537"/>
                          <a:pt x="1554480" y="0"/>
                        </a:cubicBezTo>
                        <a:cubicBezTo>
                          <a:pt x="1553820" y="4959"/>
                          <a:pt x="1554594" y="10798"/>
                          <a:pt x="1554480" y="13716"/>
                        </a:cubicBezTo>
                        <a:cubicBezTo>
                          <a:pt x="1338847" y="1555"/>
                          <a:pt x="1215066" y="33279"/>
                          <a:pt x="1067410" y="13716"/>
                        </a:cubicBezTo>
                        <a:cubicBezTo>
                          <a:pt x="919754" y="-5847"/>
                          <a:pt x="800465" y="-1492"/>
                          <a:pt x="549250" y="13716"/>
                        </a:cubicBezTo>
                        <a:cubicBezTo>
                          <a:pt x="298035" y="28924"/>
                          <a:pt x="158868" y="18197"/>
                          <a:pt x="0" y="13716"/>
                        </a:cubicBezTo>
                        <a:cubicBezTo>
                          <a:pt x="488" y="8630"/>
                          <a:pt x="480" y="6612"/>
                          <a:pt x="0" y="0"/>
                        </a:cubicBezTo>
                        <a:close/>
                      </a:path>
                      <a:path w="1554480" h="13716" stroke="0" extrusionOk="0">
                        <a:moveTo>
                          <a:pt x="0" y="0"/>
                        </a:moveTo>
                        <a:cubicBezTo>
                          <a:pt x="249941" y="-58"/>
                          <a:pt x="367334" y="23448"/>
                          <a:pt x="502615" y="0"/>
                        </a:cubicBezTo>
                        <a:cubicBezTo>
                          <a:pt x="637897" y="-23448"/>
                          <a:pt x="813653" y="-20418"/>
                          <a:pt x="974141" y="0"/>
                        </a:cubicBezTo>
                        <a:cubicBezTo>
                          <a:pt x="1134629" y="20418"/>
                          <a:pt x="1268772" y="6288"/>
                          <a:pt x="1554480" y="0"/>
                        </a:cubicBezTo>
                        <a:cubicBezTo>
                          <a:pt x="1554232" y="4157"/>
                          <a:pt x="1554673" y="7559"/>
                          <a:pt x="1554480" y="13716"/>
                        </a:cubicBezTo>
                        <a:cubicBezTo>
                          <a:pt x="1336087" y="7600"/>
                          <a:pt x="1310024" y="15187"/>
                          <a:pt x="1067410" y="13716"/>
                        </a:cubicBezTo>
                        <a:cubicBezTo>
                          <a:pt x="824796" y="12246"/>
                          <a:pt x="787902" y="30075"/>
                          <a:pt x="518160" y="13716"/>
                        </a:cubicBezTo>
                        <a:cubicBezTo>
                          <a:pt x="248418" y="-2643"/>
                          <a:pt x="133160" y="4633"/>
                          <a:pt x="0" y="13716"/>
                        </a:cubicBezTo>
                        <a:cubicBezTo>
                          <a:pt x="43" y="9160"/>
                          <a:pt x="-111" y="48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97A24-B3E7-64DC-9AC4-8F173D156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502920"/>
            <a:ext cx="5170932" cy="1463040"/>
          </a:xfrm>
        </p:spPr>
        <p:txBody>
          <a:bodyPr anchor="ctr">
            <a:normAutofit/>
          </a:bodyPr>
          <a:lstStyle/>
          <a:p>
            <a:r>
              <a:rPr lang="en-CL" sz="2400" dirty="0"/>
              <a:t>Se debe cumplir con las dos restricciones enunciadas.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6E3E-2FCC-1D79-49D2-94E5DCEA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" y="2469154"/>
            <a:ext cx="8188452" cy="36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4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Freeform: Shape 30726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29" name="Freeform: Shape 30728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C0B3B-41EC-4752-1EF2-6C3ADE6A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L" sz="3600" b="1" dirty="0">
                <a:solidFill>
                  <a:srgbClr val="FFFFFF"/>
                </a:solidFill>
                <a:latin typeface="Cambria" panose="02040503050406030204" pitchFamily="18" charset="0"/>
              </a:rPr>
              <a:t>Inserción en Heap</a:t>
            </a:r>
            <a:endParaRPr lang="es-ES" sz="3600" b="1" dirty="0">
              <a:latin typeface="Cambria" panose="02040503050406030204" pitchFamily="18" charset="0"/>
            </a:endParaRPr>
          </a:p>
        </p:txBody>
      </p:sp>
      <p:sp>
        <p:nvSpPr>
          <p:cNvPr id="30722" name="Content Placeholder 1">
            <a:extLst>
              <a:ext uri="{FF2B5EF4-FFF2-40B4-BE49-F238E27FC236}">
                <a16:creationId xmlns:a16="http://schemas.microsoft.com/office/drawing/2014/main" id="{5B511292-F39F-888B-B358-93B9AE96C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 lnSpcReduction="10000"/>
          </a:bodyPr>
          <a:lstStyle/>
          <a:p>
            <a:pPr>
              <a:buFont typeface="Wingdings 3" pitchFamily="18" charset="2"/>
              <a:buNone/>
              <a:defRPr/>
            </a:pPr>
            <a:r>
              <a:rPr lang="en-US" sz="3000" b="1" dirty="0" err="1"/>
              <a:t>Insertar</a:t>
            </a:r>
            <a:r>
              <a:rPr lang="en-US" sz="3000" b="1" dirty="0"/>
              <a:t>(X): </a:t>
            </a:r>
            <a:endParaRPr lang="en-US" sz="3000" b="1" i="1" dirty="0"/>
          </a:p>
          <a:p>
            <a:pPr marL="685800" lvl="1" indent="-342900">
              <a:buFont typeface="+mj-lt"/>
              <a:buAutoNum type="arabicPeriod"/>
            </a:pPr>
            <a:r>
              <a:rPr lang="en-CL" sz="2400" dirty="0"/>
              <a:t>Insertar el elemento en la posición que corresponda según la forma invariante.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L" sz="2400" dirty="0"/>
              <a:t>Si al insertar el elemento viola la condición de orden invariante, se debe intercambiar por el nodo padre.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L" sz="2400" dirty="0"/>
              <a:t>Se repite el paso 2 hasta que se cumpla la condición de orden invariante o hasta llegar a la raíz.</a:t>
            </a:r>
            <a:endParaRPr lang="es-ES" sz="3200" b="1" i="1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  <a:p>
            <a:pPr>
              <a:buFont typeface="Wingdings 3" pitchFamily="18" charset="2"/>
              <a:buChar char=""/>
              <a:defRPr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912331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9EBCA-0C16-0599-47D1-8F906EED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200" b="1" kern="1200" dirty="0" err="1">
                <a:solidFill>
                  <a:srgbClr val="FFFFFF"/>
                </a:solidFill>
                <a:latin typeface="Cambria" panose="02040503050406030204" pitchFamily="18" charset="0"/>
              </a:rPr>
              <a:t>Inserción</a:t>
            </a:r>
            <a:r>
              <a:rPr lang="en-US" sz="4200" b="1" kern="1200" dirty="0">
                <a:solidFill>
                  <a:srgbClr val="FFFFFF"/>
                </a:solidFill>
                <a:latin typeface="Cambria" panose="02040503050406030204" pitchFamily="18" charset="0"/>
              </a:rPr>
              <a:t> </a:t>
            </a:r>
            <a:r>
              <a:rPr lang="en-US" sz="4200" b="1" kern="1200" dirty="0" err="1">
                <a:solidFill>
                  <a:srgbClr val="FFFFFF"/>
                </a:solidFill>
                <a:latin typeface="Cambria" panose="02040503050406030204" pitchFamily="18" charset="0"/>
              </a:rPr>
              <a:t>en</a:t>
            </a:r>
            <a:r>
              <a:rPr lang="en-US" sz="4200" b="1" kern="1200" dirty="0">
                <a:solidFill>
                  <a:srgbClr val="FFFFFF"/>
                </a:solidFill>
                <a:latin typeface="Cambria" panose="02040503050406030204" pitchFamily="18" charset="0"/>
              </a:rPr>
              <a:t>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97A24-B3E7-64DC-9AC4-8F173D156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spcBef>
                <a:spcPts val="1000"/>
              </a:spcBef>
              <a:buNone/>
            </a:pPr>
            <a:r>
              <a:rPr lang="en-US" sz="2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Insertar el elemento 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1FDFBF-0A4E-365D-6212-E0B3C87E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931617"/>
            <a:ext cx="4915159" cy="50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87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Freeform: Shape 30726">
            <a:extLst>
              <a:ext uri="{FF2B5EF4-FFF2-40B4-BE49-F238E27FC236}">
                <a16:creationId xmlns:a16="http://schemas.microsoft.com/office/drawing/2014/main" id="{4F9857ED-1DEF-4481-AEB4-E7759342A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092957" cy="6858000"/>
          </a:xfrm>
          <a:custGeom>
            <a:avLst/>
            <a:gdLst>
              <a:gd name="connsiteX0" fmla="*/ 5457275 w 5457275"/>
              <a:gd name="connsiteY0" fmla="*/ 0 h 6858000"/>
              <a:gd name="connsiteX1" fmla="*/ 361354 w 5457275"/>
              <a:gd name="connsiteY1" fmla="*/ 0 h 6858000"/>
              <a:gd name="connsiteX2" fmla="*/ 335637 w 5457275"/>
              <a:gd name="connsiteY2" fmla="*/ 94722 h 6858000"/>
              <a:gd name="connsiteX3" fmla="*/ 690849 w 5457275"/>
              <a:gd name="connsiteY3" fmla="*/ 6842426 h 6858000"/>
              <a:gd name="connsiteX4" fmla="*/ 696735 w 5457275"/>
              <a:gd name="connsiteY4" fmla="*/ 6858000 h 6858000"/>
              <a:gd name="connsiteX5" fmla="*/ 5457275 w 54572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7275" h="6858000">
                <a:moveTo>
                  <a:pt x="5457275" y="0"/>
                </a:moveTo>
                <a:lnTo>
                  <a:pt x="361354" y="0"/>
                </a:lnTo>
                <a:lnTo>
                  <a:pt x="335637" y="94722"/>
                </a:lnTo>
                <a:cubicBezTo>
                  <a:pt x="-226206" y="2374054"/>
                  <a:pt x="-65870" y="4704140"/>
                  <a:pt x="690849" y="6842426"/>
                </a:cubicBezTo>
                <a:lnTo>
                  <a:pt x="696735" y="6858000"/>
                </a:lnTo>
                <a:lnTo>
                  <a:pt x="5457275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29" name="Freeform: Shape 30728">
            <a:extLst>
              <a:ext uri="{FF2B5EF4-FFF2-40B4-BE49-F238E27FC236}">
                <a16:creationId xmlns:a16="http://schemas.microsoft.com/office/drawing/2014/main" id="{D6E4FBE1-8E8A-42A6-B693-88C8979D8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921520" cy="6858000"/>
          </a:xfrm>
          <a:custGeom>
            <a:avLst/>
            <a:gdLst>
              <a:gd name="connsiteX0" fmla="*/ 5228693 w 5228693"/>
              <a:gd name="connsiteY0" fmla="*/ 0 h 6858000"/>
              <a:gd name="connsiteX1" fmla="*/ 371685 w 5228693"/>
              <a:gd name="connsiteY1" fmla="*/ 1 h 6858000"/>
              <a:gd name="connsiteX2" fmla="*/ 319533 w 5228693"/>
              <a:gd name="connsiteY2" fmla="*/ 193787 h 6858000"/>
              <a:gd name="connsiteX3" fmla="*/ 623642 w 5228693"/>
              <a:gd name="connsiteY3" fmla="*/ 6599363 h 6858000"/>
              <a:gd name="connsiteX4" fmla="*/ 717029 w 5228693"/>
              <a:gd name="connsiteY4" fmla="*/ 6858000 h 6858000"/>
              <a:gd name="connsiteX5" fmla="*/ 5228693 w 522869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8693" h="6858000">
                <a:moveTo>
                  <a:pt x="5228693" y="0"/>
                </a:moveTo>
                <a:lnTo>
                  <a:pt x="371685" y="1"/>
                </a:lnTo>
                <a:lnTo>
                  <a:pt x="319533" y="193787"/>
                </a:lnTo>
                <a:cubicBezTo>
                  <a:pt x="-206622" y="2355719"/>
                  <a:pt x="-67685" y="4563346"/>
                  <a:pt x="623642" y="6599363"/>
                </a:cubicBezTo>
                <a:lnTo>
                  <a:pt x="717029" y="6858000"/>
                </a:lnTo>
                <a:lnTo>
                  <a:pt x="5228693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C0B3B-41EC-4752-1EF2-6C3ADE6A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3" y="1330007"/>
            <a:ext cx="2865502" cy="4692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L" sz="3600" b="1" dirty="0">
                <a:solidFill>
                  <a:srgbClr val="FFFFFF"/>
                </a:solidFill>
                <a:latin typeface="Cambria" panose="02040503050406030204" pitchFamily="18" charset="0"/>
              </a:rPr>
              <a:t>Eliminación en Heap</a:t>
            </a:r>
            <a:endParaRPr lang="es-ES" sz="3600" b="1" dirty="0">
              <a:latin typeface="Cambria" panose="02040503050406030204" pitchFamily="18" charset="0"/>
            </a:endParaRPr>
          </a:p>
        </p:txBody>
      </p:sp>
      <p:sp>
        <p:nvSpPr>
          <p:cNvPr id="30722" name="Content Placeholder 1">
            <a:extLst>
              <a:ext uri="{FF2B5EF4-FFF2-40B4-BE49-F238E27FC236}">
                <a16:creationId xmlns:a16="http://schemas.microsoft.com/office/drawing/2014/main" id="{5B511292-F39F-888B-B358-93B9AE96C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12" y="1330007"/>
            <a:ext cx="4107942" cy="4692396"/>
          </a:xfrm>
        </p:spPr>
        <p:txBody>
          <a:bodyPr anchor="ctr">
            <a:normAutofit fontScale="92500"/>
          </a:bodyPr>
          <a:lstStyle/>
          <a:p>
            <a:pPr>
              <a:buFont typeface="Wingdings 3" pitchFamily="18" charset="2"/>
              <a:buNone/>
              <a:defRPr/>
            </a:pPr>
            <a:r>
              <a:rPr lang="en-US" sz="3000" b="1" dirty="0" err="1"/>
              <a:t>Eliminar</a:t>
            </a:r>
            <a:r>
              <a:rPr lang="en-US" sz="3000" b="1" dirty="0"/>
              <a:t>(): </a:t>
            </a:r>
            <a:endParaRPr lang="en-US" sz="3000" b="1" i="1" dirty="0"/>
          </a:p>
          <a:p>
            <a:pPr marL="685800" lvl="1" indent="-342900">
              <a:buFont typeface="+mj-lt"/>
              <a:buAutoNum type="arabicPeriod"/>
            </a:pPr>
            <a:r>
              <a:rPr lang="en-CL" sz="2400" dirty="0"/>
              <a:t>Devolver y eliminar la raíz.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L" sz="2400" dirty="0"/>
              <a:t>Intercambiar el último nodo insertado en la raíz.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L" sz="2400" dirty="0"/>
              <a:t>Evaluar la condición de orden invariante, e intermbiar con los hijos por el nodo de menor/mayor prioridad.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2400" dirty="0" err="1"/>
              <a:t>Repetir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paso 2 hasta que se </a:t>
            </a:r>
            <a:r>
              <a:rPr lang="en-US" sz="2400" dirty="0" err="1"/>
              <a:t>cumpla</a:t>
            </a:r>
            <a:r>
              <a:rPr lang="en-US" sz="2400" dirty="0"/>
              <a:t> la </a:t>
            </a:r>
            <a:r>
              <a:rPr lang="en-US" sz="2400" dirty="0" err="1"/>
              <a:t>condición</a:t>
            </a:r>
            <a:r>
              <a:rPr lang="en-US" sz="2400" dirty="0"/>
              <a:t> de </a:t>
            </a:r>
            <a:r>
              <a:rPr lang="en-US" sz="2400" dirty="0" err="1"/>
              <a:t>orden</a:t>
            </a:r>
            <a:r>
              <a:rPr lang="en-US" sz="2400" dirty="0"/>
              <a:t> </a:t>
            </a:r>
            <a:r>
              <a:rPr lang="en-US" sz="2400" dirty="0" err="1"/>
              <a:t>invariante</a:t>
            </a:r>
            <a:r>
              <a:rPr lang="en-US" sz="2400" dirty="0"/>
              <a:t> o hasta </a:t>
            </a:r>
            <a:r>
              <a:rPr lang="en-US" sz="2400" dirty="0" err="1"/>
              <a:t>llegar</a:t>
            </a:r>
            <a:r>
              <a:rPr lang="en-US" sz="2400" dirty="0"/>
              <a:t> a </a:t>
            </a:r>
            <a:r>
              <a:rPr lang="en-US" sz="2400" dirty="0" err="1"/>
              <a:t>una</a:t>
            </a:r>
            <a:r>
              <a:rPr lang="en-US" sz="2400" dirty="0"/>
              <a:t> hoja.</a:t>
            </a:r>
          </a:p>
        </p:txBody>
      </p:sp>
    </p:spTree>
    <p:extLst>
      <p:ext uri="{BB962C8B-B14F-4D97-AF65-F5344CB8AC3E}">
        <p14:creationId xmlns:p14="http://schemas.microsoft.com/office/powerpoint/2010/main" val="279514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9EBCA-0C16-0599-47D1-8F906EED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600" b="1" kern="1200" dirty="0" err="1">
                <a:solidFill>
                  <a:srgbClr val="FFFFFF"/>
                </a:solidFill>
                <a:latin typeface="Cambria" panose="02040503050406030204" pitchFamily="18" charset="0"/>
              </a:rPr>
              <a:t>Eliminación</a:t>
            </a:r>
            <a:r>
              <a:rPr lang="en-US" sz="3600" b="1" kern="1200" dirty="0">
                <a:solidFill>
                  <a:srgbClr val="FFFFFF"/>
                </a:solidFill>
                <a:latin typeface="Cambria" panose="02040503050406030204" pitchFamily="18" charset="0"/>
              </a:rPr>
              <a:t> </a:t>
            </a:r>
            <a:r>
              <a:rPr lang="en-US" sz="3600" b="1" kern="1200" dirty="0" err="1">
                <a:solidFill>
                  <a:srgbClr val="FFFFFF"/>
                </a:solidFill>
                <a:latin typeface="Cambria" panose="02040503050406030204" pitchFamily="18" charset="0"/>
              </a:rPr>
              <a:t>en</a:t>
            </a:r>
            <a:r>
              <a:rPr lang="en-US" sz="3600" b="1" kern="1200" dirty="0">
                <a:solidFill>
                  <a:srgbClr val="FFFFFF"/>
                </a:solidFill>
                <a:latin typeface="Cambria" panose="02040503050406030204" pitchFamily="18" charset="0"/>
              </a:rPr>
              <a:t> Heap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1FDFBF-0A4E-365D-6212-E0B3C87E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931617"/>
            <a:ext cx="4915159" cy="5002707"/>
          </a:xfrm>
          <a:prstGeom prst="rect">
            <a:avLst/>
          </a:prstGeom>
        </p:spPr>
      </p:pic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E33B7E96-FD81-330E-1377-008999B4D601}"/>
              </a:ext>
            </a:extLst>
          </p:cNvPr>
          <p:cNvSpPr/>
          <p:nvPr/>
        </p:nvSpPr>
        <p:spPr>
          <a:xfrm>
            <a:off x="6056245" y="1824789"/>
            <a:ext cx="533400" cy="533400"/>
          </a:xfrm>
          <a:prstGeom prst="noSmoking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50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Freeform: Shape 10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4F706-DA09-2447-C36F-669F0D2B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3467"/>
            <a:ext cx="3181350" cy="1800526"/>
          </a:xfrm>
        </p:spPr>
        <p:txBody>
          <a:bodyPr>
            <a:normAutofit/>
          </a:bodyPr>
          <a:lstStyle/>
          <a:p>
            <a:r>
              <a:rPr lang="en-CL" sz="3100" b="1" dirty="0">
                <a:latin typeface="Cambria" panose="02040503050406030204" pitchFamily="18" charset="0"/>
              </a:rPr>
              <a:t>Implementación de Heap mediante Arreglo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66CC2-FE91-A00D-AAEE-BE6A0953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23381"/>
            <a:ext cx="2916396" cy="3853619"/>
          </a:xfrm>
        </p:spPr>
        <p:txBody>
          <a:bodyPr>
            <a:normAutofit lnSpcReduction="10000"/>
          </a:bodyPr>
          <a:lstStyle/>
          <a:p>
            <a:r>
              <a:rPr lang="en-CL" sz="1800" dirty="0"/>
              <a:t>Para realizar una implementación de Heap utilizando arreglos, se aprovecha el hecho de que para cada nodo </a:t>
            </a:r>
            <a:r>
              <a:rPr lang="en-US" sz="1800" i="1" dirty="0" err="1">
                <a:latin typeface="Times" pitchFamily="2" charset="0"/>
              </a:rPr>
              <a:t>i</a:t>
            </a:r>
            <a:r>
              <a:rPr lang="en-CL" sz="1800" i="1" dirty="0">
                <a:latin typeface="Times" pitchFamily="2" charset="0"/>
              </a:rPr>
              <a:t> </a:t>
            </a:r>
            <a:r>
              <a:rPr lang="en-CL" sz="1800" dirty="0"/>
              <a:t>se cumple que: </a:t>
            </a:r>
          </a:p>
          <a:p>
            <a:pPr marL="668338" lvl="1" indent="-325438">
              <a:buFont typeface="Wingdings" pitchFamily="2" charset="2"/>
              <a:buChar char="q"/>
            </a:pPr>
            <a:r>
              <a:rPr lang="en-CL" dirty="0"/>
              <a:t>La posición de la raíz siempre será 0.</a:t>
            </a:r>
          </a:p>
          <a:p>
            <a:pPr marL="668338" lvl="1" indent="-325438">
              <a:buFont typeface="Wingdings" pitchFamily="2" charset="2"/>
              <a:buChar char="q"/>
            </a:pPr>
            <a:r>
              <a:rPr lang="en-CL" dirty="0"/>
              <a:t>La posición del hijo izquierdo es </a:t>
            </a:r>
            <a:r>
              <a:rPr lang="en-CL" dirty="0">
                <a:latin typeface="Times" pitchFamily="2" charset="0"/>
              </a:rPr>
              <a:t>2</a:t>
            </a:r>
            <a:r>
              <a:rPr lang="en-CL" i="1" dirty="0">
                <a:latin typeface="Times" pitchFamily="2" charset="0"/>
              </a:rPr>
              <a:t>*i+1.</a:t>
            </a:r>
          </a:p>
          <a:p>
            <a:pPr marL="668338" lvl="1" indent="-325438">
              <a:buFont typeface="Wingdings" pitchFamily="2" charset="2"/>
              <a:buChar char="q"/>
            </a:pPr>
            <a:r>
              <a:rPr lang="en-CL" dirty="0"/>
              <a:t>La posición del hijo derecho es </a:t>
            </a:r>
            <a:r>
              <a:rPr lang="en-CL" dirty="0">
                <a:latin typeface="Times" pitchFamily="2" charset="0"/>
              </a:rPr>
              <a:t>2</a:t>
            </a:r>
            <a:r>
              <a:rPr lang="en-CL" i="1" dirty="0">
                <a:latin typeface="Times" pitchFamily="2" charset="0"/>
              </a:rPr>
              <a:t>*i+2.</a:t>
            </a:r>
          </a:p>
          <a:p>
            <a:pPr marL="668338" lvl="1" indent="-325438">
              <a:buFont typeface="Wingdings" pitchFamily="2" charset="2"/>
              <a:buChar char="q"/>
            </a:pPr>
            <a:r>
              <a:rPr lang="en-CL" dirty="0"/>
              <a:t>La posición del padre es (</a:t>
            </a:r>
            <a:r>
              <a:rPr lang="en-CL" i="1" dirty="0">
                <a:latin typeface="Times" pitchFamily="2" charset="0"/>
              </a:rPr>
              <a:t>i</a:t>
            </a:r>
            <a:r>
              <a:rPr lang="en-CL" dirty="0">
                <a:latin typeface="Times" pitchFamily="2" charset="0"/>
              </a:rPr>
              <a:t>-1</a:t>
            </a:r>
            <a:r>
              <a:rPr lang="en-CL" i="1" dirty="0">
                <a:latin typeface="Times" pitchFamily="2" charset="0"/>
              </a:rPr>
              <a:t>)</a:t>
            </a:r>
            <a:r>
              <a:rPr lang="en-CL" dirty="0">
                <a:latin typeface="Times" pitchFamily="2" charset="0"/>
              </a:rPr>
              <a:t>//2</a:t>
            </a:r>
            <a:r>
              <a:rPr lang="en-CL" dirty="0"/>
              <a:t>, utilizando división entera.</a:t>
            </a:r>
          </a:p>
          <a:p>
            <a:pPr marL="668338" lvl="1" indent="-325438">
              <a:buFont typeface="Wingdings" pitchFamily="2" charset="2"/>
              <a:buChar char="q"/>
            </a:pPr>
            <a:endParaRPr lang="en-CL" i="1" dirty="0">
              <a:latin typeface="Times" pitchFamily="2" charset="0"/>
            </a:endParaRPr>
          </a:p>
        </p:txBody>
      </p:sp>
      <p:pic>
        <p:nvPicPr>
          <p:cNvPr id="1026" name="Picture 2" descr="Binary Heap Tree">
            <a:extLst>
              <a:ext uri="{FF2B5EF4-FFF2-40B4-BE49-F238E27FC236}">
                <a16:creationId xmlns:a16="http://schemas.microsoft.com/office/drawing/2014/main" id="{7F108BD6-E424-CB2F-F2B9-FCF145D2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0739" y="1353683"/>
            <a:ext cx="3560660" cy="417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727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9144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5193" y="-479"/>
            <a:ext cx="7101526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6993732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9A5A8-C494-4DE4-6C8C-537CCFC0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962246"/>
            <a:ext cx="4828275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700" b="1" kern="1200" dirty="0">
                <a:solidFill>
                  <a:schemeClr val="tx1"/>
                </a:solidFill>
                <a:latin typeface="Cambria" panose="02040503050406030204" pitchFamily="18" charset="0"/>
              </a:rPr>
              <a:t>Para </a:t>
            </a:r>
            <a:r>
              <a:rPr lang="en-US" sz="4700" b="1" kern="1200" dirty="0" err="1">
                <a:solidFill>
                  <a:schemeClr val="tx1"/>
                </a:solidFill>
                <a:latin typeface="Cambria" panose="02040503050406030204" pitchFamily="18" charset="0"/>
              </a:rPr>
              <a:t>seguir</a:t>
            </a:r>
            <a:r>
              <a:rPr lang="en-US" sz="4700" b="1" kern="12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sz="4700" b="1" kern="1200" dirty="0" err="1">
                <a:solidFill>
                  <a:schemeClr val="tx1"/>
                </a:solidFill>
                <a:latin typeface="Cambria" panose="02040503050406030204" pitchFamily="18" charset="0"/>
              </a:rPr>
              <a:t>aprendiendo</a:t>
            </a:r>
            <a:r>
              <a:rPr lang="en-US" sz="4700" b="1" kern="1200" dirty="0">
                <a:solidFill>
                  <a:schemeClr val="tx1"/>
                </a:solidFill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7385-95BA-21AE-0A26-9A3CCF8C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3719618"/>
            <a:ext cx="3968496" cy="115552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defTabSz="914400">
              <a:lnSpc>
                <a:spcPct val="134000"/>
              </a:lnSpc>
              <a:spcBef>
                <a:spcPts val="1000"/>
              </a:spcBef>
              <a:buNone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Tutorial de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Estructura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Datos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Python: 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https://bit.ly/3RZzrcy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71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F0ABFE-D584-CE96-3D7A-2AF727BF8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CL" sz="2800"/>
              <a:t>¿Pueden citar otros ejemplos que se puedan representar mediante un grafo?</a:t>
            </a:r>
          </a:p>
          <a:p>
            <a:pPr lvl="1"/>
            <a:r>
              <a:rPr lang="en-US" altLang="en-CL" sz="2400"/>
              <a:t>Redes de computadoras.</a:t>
            </a:r>
          </a:p>
          <a:p>
            <a:pPr lvl="1"/>
            <a:r>
              <a:rPr lang="en-US" altLang="en-CL" sz="2400"/>
              <a:t>Carreteras en una ciudad.</a:t>
            </a:r>
          </a:p>
          <a:p>
            <a:pPr lvl="1"/>
            <a:endParaRPr lang="es-ES" altLang="en-CL" sz="2400"/>
          </a:p>
        </p:txBody>
      </p:sp>
      <p:pic>
        <p:nvPicPr>
          <p:cNvPr id="89090" name="Picture 2" descr="http://images.encarta.msn.com/xrefmedia/eencmed/targets/illus/ilt/T014812A.gif">
            <a:extLst>
              <a:ext uri="{FF2B5EF4-FFF2-40B4-BE49-F238E27FC236}">
                <a16:creationId xmlns:a16="http://schemas.microsoft.com/office/drawing/2014/main" id="{0557D06A-3852-8412-5235-1F0E1DF1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t="4762" r="42105" b="8571"/>
          <a:stretch>
            <a:fillRect/>
          </a:stretch>
        </p:blipFill>
        <p:spPr bwMode="auto">
          <a:xfrm>
            <a:off x="609600" y="1127919"/>
            <a:ext cx="7924800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12555</TotalTime>
  <Words>2759</Words>
  <Application>Microsoft Macintosh PowerPoint</Application>
  <PresentationFormat>On-screen Show (4:3)</PresentationFormat>
  <Paragraphs>453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-apple-system</vt:lpstr>
      <vt:lpstr>Arial</vt:lpstr>
      <vt:lpstr>Calibri</vt:lpstr>
      <vt:lpstr>Calibri Light</vt:lpstr>
      <vt:lpstr>Cambria</vt:lpstr>
      <vt:lpstr>Cambria Math</vt:lpstr>
      <vt:lpstr>News Cycle</vt:lpstr>
      <vt:lpstr>Times</vt:lpstr>
      <vt:lpstr>Wingdings</vt:lpstr>
      <vt:lpstr>Wingdings 3</vt:lpstr>
      <vt:lpstr>Office Theme</vt:lpstr>
      <vt:lpstr>Doctorado en Ingeniería (DocIng)   Doctorado en Modelamiento Matemático Aplicado (DM2A)</vt:lpstr>
      <vt:lpstr>Contenido</vt:lpstr>
      <vt:lpstr>Grafo</vt:lpstr>
      <vt:lpstr>PowerPoint Presentation</vt:lpstr>
      <vt:lpstr>Principales aportes de Euler</vt:lpstr>
      <vt:lpstr>Problema de los Puentes de Königsberg </vt:lpstr>
      <vt:lpstr>Problema de los Puentes de Königsber. Solución del problema</vt:lpstr>
      <vt:lpstr>PowerPoint Presentation</vt:lpstr>
      <vt:lpstr>PowerPoint Presentation</vt:lpstr>
      <vt:lpstr>PowerPoint Presentation</vt:lpstr>
      <vt:lpstr>Definición y Terminologías</vt:lpstr>
      <vt:lpstr>Definición y Terminologías</vt:lpstr>
      <vt:lpstr>Grafo. Definición formal</vt:lpstr>
      <vt:lpstr>Grafo. Ejemplo</vt:lpstr>
      <vt:lpstr>Definición de Digrafo o Grafo Dirigido</vt:lpstr>
      <vt:lpstr>Grafo Dirigido. Ejemplo</vt:lpstr>
      <vt:lpstr>Definición de Grafo Ponderado</vt:lpstr>
      <vt:lpstr>Grafo Ponderado. Ejemplo</vt:lpstr>
      <vt:lpstr>Definición y Terminologías</vt:lpstr>
      <vt:lpstr>Vértices Adyacentes</vt:lpstr>
      <vt:lpstr>Camino</vt:lpstr>
      <vt:lpstr>Camino Simple</vt:lpstr>
      <vt:lpstr>Ciclos. Bucles</vt:lpstr>
      <vt:lpstr>Grafo conexo (conectado)</vt:lpstr>
      <vt:lpstr>Operaciones y Servicios de Grafo</vt:lpstr>
      <vt:lpstr>Implementación de Grafo</vt:lpstr>
      <vt:lpstr>Implementación de Grafo</vt:lpstr>
      <vt:lpstr>Lista de Vértices – Matriz de Adyacencia</vt:lpstr>
      <vt:lpstr>Lista de Vértices – Matriz de Adyacencia para grafo ponderado</vt:lpstr>
      <vt:lpstr>Implementación de Grafo</vt:lpstr>
      <vt:lpstr>Lista de Vértices – Lista de Adyacencia</vt:lpstr>
      <vt:lpstr>Lista de Vértices – Matriz de Adyacencia para grafo ponderado</vt:lpstr>
      <vt:lpstr>Árbol Binario de Búsqueda</vt:lpstr>
      <vt:lpstr>Algoritmos de Búsqueda</vt:lpstr>
      <vt:lpstr>Búsqueda Secuencial vs Binaria</vt:lpstr>
      <vt:lpstr>PowerPoint Presentation</vt:lpstr>
      <vt:lpstr>Árbol Binario de Búsqueda</vt:lpstr>
      <vt:lpstr>Árbol Binario de Búsqueda</vt:lpstr>
      <vt:lpstr>Árbol Binario de Búsqueda. Ejemplo.</vt:lpstr>
      <vt:lpstr>Árbol Binario de Búsqueda. Definición formal</vt:lpstr>
      <vt:lpstr>Operaciones y Servicios de ABB</vt:lpstr>
      <vt:lpstr>Operaciones y Servicios de ABB</vt:lpstr>
      <vt:lpstr>Búsqueda en ABB</vt:lpstr>
      <vt:lpstr>Búsqueda en ABB</vt:lpstr>
      <vt:lpstr>Búsqueda en ABB</vt:lpstr>
      <vt:lpstr>Búsqueda en ABB</vt:lpstr>
      <vt:lpstr>Búsqueda en ABB</vt:lpstr>
      <vt:lpstr>Búsqueda en ABB</vt:lpstr>
      <vt:lpstr>Búsqueda en ABB</vt:lpstr>
      <vt:lpstr>Búsqueda en ABB. Algoritmo</vt:lpstr>
      <vt:lpstr>Inserción en ABB. Condiciones</vt:lpstr>
      <vt:lpstr>Búsqueda en ABB</vt:lpstr>
      <vt:lpstr>Búsqueda en ABB</vt:lpstr>
      <vt:lpstr>Búsqueda en ABB</vt:lpstr>
      <vt:lpstr>Búsqueda en ABB</vt:lpstr>
      <vt:lpstr>Búsqueda en ABB</vt:lpstr>
      <vt:lpstr>Inserción en ABB</vt:lpstr>
      <vt:lpstr>Inserción en ABB. Algoritmo</vt:lpstr>
      <vt:lpstr>Sucesor y Antecesor en ABB</vt:lpstr>
      <vt:lpstr>Sucesor en ABB</vt:lpstr>
      <vt:lpstr>Sucesor en ABB</vt:lpstr>
      <vt:lpstr>Antecesor en ABB</vt:lpstr>
      <vt:lpstr>Antecesor en ABB</vt:lpstr>
      <vt:lpstr>Eliminación en ABB. Restricciones</vt:lpstr>
      <vt:lpstr>Eliminación en ABB</vt:lpstr>
      <vt:lpstr>Eliminación en ABB</vt:lpstr>
      <vt:lpstr>Eliminación en ABB</vt:lpstr>
      <vt:lpstr>Eliminación en ABB</vt:lpstr>
      <vt:lpstr>Eliminación en ABB</vt:lpstr>
      <vt:lpstr>Eliminación en ABB</vt:lpstr>
      <vt:lpstr>Eliminación en ABB</vt:lpstr>
      <vt:lpstr>Eliminación en ABB</vt:lpstr>
      <vt:lpstr>Eliminación en ABB</vt:lpstr>
      <vt:lpstr>Operaciones y Servicios de ABB</vt:lpstr>
      <vt:lpstr>Heaps</vt:lpstr>
      <vt:lpstr>Heap: definición general</vt:lpstr>
      <vt:lpstr>Orden invariante de Heap</vt:lpstr>
      <vt:lpstr>Forma invariante</vt:lpstr>
      <vt:lpstr>Algunas aplicaciones</vt:lpstr>
      <vt:lpstr>Inserción en Heap</vt:lpstr>
      <vt:lpstr>Inserción en Heap</vt:lpstr>
      <vt:lpstr>Inserción en Heap</vt:lpstr>
      <vt:lpstr>Eliminación en Heap</vt:lpstr>
      <vt:lpstr>Eliminación en Heap</vt:lpstr>
      <vt:lpstr>Implementación de Heap mediante Arreglo</vt:lpstr>
      <vt:lpstr>Para seguir aprendiendo…</vt:lpstr>
    </vt:vector>
  </TitlesOfParts>
  <Company>UCI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2</dc:title>
  <dc:creator>rhernandezg</dc:creator>
  <cp:lastModifiedBy>Ruber Hernández García</cp:lastModifiedBy>
  <cp:revision>101</cp:revision>
  <dcterms:created xsi:type="dcterms:W3CDTF">2007-09-18T04:05:41Z</dcterms:created>
  <dcterms:modified xsi:type="dcterms:W3CDTF">2022-09-13T02:54:56Z</dcterms:modified>
</cp:coreProperties>
</file>